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5"/>
  </p:notesMasterIdLst>
  <p:sldIdLst>
    <p:sldId id="256" r:id="rId3"/>
    <p:sldId id="257" r:id="rId4"/>
    <p:sldId id="258" r:id="rId5"/>
    <p:sldId id="259" r:id="rId6"/>
    <p:sldId id="260" r:id="rId7"/>
    <p:sldId id="267" r:id="rId8"/>
    <p:sldId id="261" r:id="rId9"/>
    <p:sldId id="262" r:id="rId10"/>
    <p:sldId id="263" r:id="rId11"/>
    <p:sldId id="264" r:id="rId12"/>
    <p:sldId id="265" r:id="rId13"/>
    <p:sldId id="266" r:id="rId14"/>
  </p:sldIdLst>
  <p:sldSz cx="9144000" cy="6858000" type="screen4x3"/>
  <p:notesSz cx="6985000" cy="9271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0" name="PlaceHolder 1"/>
          <p:cNvSpPr>
            <a:spLocks noGrp="1"/>
          </p:cNvSpPr>
          <p:nvPr>
            <p:ph type="body"/>
          </p:nvPr>
        </p:nvSpPr>
        <p:spPr>
          <a:xfrm>
            <a:off x="753261" y="5064644"/>
            <a:ext cx="6025728" cy="4797895"/>
          </a:xfrm>
          <a:prstGeom prst="rect">
            <a:avLst/>
          </a:prstGeom>
        </p:spPr>
        <p:txBody>
          <a:bodyPr wrap="none" lIns="0" tIns="0" rIns="0" bIns="0"/>
          <a:lstStyle/>
          <a:p>
            <a:r>
              <a:rPr lang="es-ES"/>
              <a:t>Pulse para editar el formato de las notas</a:t>
            </a:r>
            <a:endParaRPr/>
          </a:p>
        </p:txBody>
      </p:sp>
      <p:sp>
        <p:nvSpPr>
          <p:cNvPr id="91" name="PlaceHolder 2"/>
          <p:cNvSpPr>
            <a:spLocks noGrp="1"/>
          </p:cNvSpPr>
          <p:nvPr>
            <p:ph type="hdr"/>
          </p:nvPr>
        </p:nvSpPr>
        <p:spPr>
          <a:xfrm>
            <a:off x="0" y="0"/>
            <a:ext cx="3268435" cy="532780"/>
          </a:xfrm>
          <a:prstGeom prst="rect">
            <a:avLst/>
          </a:prstGeom>
        </p:spPr>
        <p:txBody>
          <a:bodyPr wrap="none" lIns="0" tIns="0" rIns="0" bIns="0"/>
          <a:lstStyle/>
          <a:p>
            <a:r>
              <a:rPr lang="es-ES"/>
              <a:t>&lt;encabezado&gt;</a:t>
            </a:r>
            <a:endParaRPr/>
          </a:p>
        </p:txBody>
      </p:sp>
      <p:sp>
        <p:nvSpPr>
          <p:cNvPr id="92" name="PlaceHolder 3"/>
          <p:cNvSpPr>
            <a:spLocks noGrp="1"/>
          </p:cNvSpPr>
          <p:nvPr>
            <p:ph type="dt"/>
          </p:nvPr>
        </p:nvSpPr>
        <p:spPr>
          <a:xfrm>
            <a:off x="4263815" y="0"/>
            <a:ext cx="3268435" cy="532780"/>
          </a:xfrm>
          <a:prstGeom prst="rect">
            <a:avLst/>
          </a:prstGeom>
        </p:spPr>
        <p:txBody>
          <a:bodyPr wrap="none" lIns="0" tIns="0" rIns="0" bIns="0"/>
          <a:lstStyle/>
          <a:p>
            <a:pPr algn="r"/>
            <a:r>
              <a:rPr lang="es-ES"/>
              <a:t>&lt;fecha/hora&gt;</a:t>
            </a:r>
            <a:endParaRPr/>
          </a:p>
        </p:txBody>
      </p:sp>
      <p:sp>
        <p:nvSpPr>
          <p:cNvPr id="93" name="PlaceHolder 4"/>
          <p:cNvSpPr>
            <a:spLocks noGrp="1"/>
          </p:cNvSpPr>
          <p:nvPr>
            <p:ph type="ftr"/>
          </p:nvPr>
        </p:nvSpPr>
        <p:spPr>
          <a:xfrm>
            <a:off x="0" y="10129648"/>
            <a:ext cx="3268435" cy="532780"/>
          </a:xfrm>
          <a:prstGeom prst="rect">
            <a:avLst/>
          </a:prstGeom>
        </p:spPr>
        <p:txBody>
          <a:bodyPr wrap="none" lIns="0" tIns="0" rIns="0" bIns="0" anchor="b"/>
          <a:lstStyle/>
          <a:p>
            <a:r>
              <a:rPr lang="es-ES"/>
              <a:t>&lt;pie de página&gt;</a:t>
            </a:r>
            <a:endParaRPr/>
          </a:p>
        </p:txBody>
      </p:sp>
      <p:sp>
        <p:nvSpPr>
          <p:cNvPr id="94" name="PlaceHolder 5"/>
          <p:cNvSpPr>
            <a:spLocks noGrp="1"/>
          </p:cNvSpPr>
          <p:nvPr>
            <p:ph type="sldNum"/>
          </p:nvPr>
        </p:nvSpPr>
        <p:spPr>
          <a:xfrm>
            <a:off x="4263815" y="10129648"/>
            <a:ext cx="3268435" cy="532780"/>
          </a:xfrm>
          <a:prstGeom prst="rect">
            <a:avLst/>
          </a:prstGeom>
        </p:spPr>
        <p:txBody>
          <a:bodyPr wrap="none" lIns="0" tIns="0" rIns="0" bIns="0" anchor="b"/>
          <a:lstStyle/>
          <a:p>
            <a:pPr algn="r"/>
            <a:fld id="{37AF9F43-9EC0-4C2D-B3E0-99DAA92D58F7}" type="slidenum">
              <a:rPr lang="es-ES"/>
              <a:t>‹Nº›</a:t>
            </a:fld>
            <a:endParaRPr/>
          </a:p>
        </p:txBody>
      </p:sp>
    </p:spTree>
    <p:extLst>
      <p:ext uri="{BB962C8B-B14F-4D97-AF65-F5344CB8AC3E}">
        <p14:creationId xmlns:p14="http://schemas.microsoft.com/office/powerpoint/2010/main" val="2955851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34" name="PlaceHolder 2"/>
          <p:cNvSpPr>
            <a:spLocks noGrp="1"/>
          </p:cNvSpPr>
          <p:nvPr>
            <p:ph type="body"/>
          </p:nvPr>
        </p:nvSpPr>
        <p:spPr>
          <a:xfrm>
            <a:off x="1435680" y="1447920"/>
            <a:ext cx="7497720" cy="2289240"/>
          </a:xfrm>
          <a:prstGeom prst="rect">
            <a:avLst/>
          </a:prstGeom>
        </p:spPr>
        <p:txBody>
          <a:bodyPr wrap="none" lIns="0" tIns="0" rIns="0" bIns="0"/>
          <a:lstStyle/>
          <a:p>
            <a:endParaRPr/>
          </a:p>
        </p:txBody>
      </p:sp>
      <p:sp>
        <p:nvSpPr>
          <p:cNvPr id="35" name="PlaceHolder 3"/>
          <p:cNvSpPr>
            <a:spLocks noGrp="1"/>
          </p:cNvSpPr>
          <p:nvPr>
            <p:ph type="body"/>
          </p:nvPr>
        </p:nvSpPr>
        <p:spPr>
          <a:xfrm>
            <a:off x="1435680" y="3954960"/>
            <a:ext cx="7497720" cy="22892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37"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38"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sp>
        <p:nvSpPr>
          <p:cNvPr id="39" name="PlaceHolder 4"/>
          <p:cNvSpPr>
            <a:spLocks noGrp="1"/>
          </p:cNvSpPr>
          <p:nvPr>
            <p:ph type="body"/>
          </p:nvPr>
        </p:nvSpPr>
        <p:spPr>
          <a:xfrm>
            <a:off x="5277600" y="3954960"/>
            <a:ext cx="3658680" cy="2289240"/>
          </a:xfrm>
          <a:prstGeom prst="rect">
            <a:avLst/>
          </a:prstGeom>
        </p:spPr>
        <p:txBody>
          <a:bodyPr wrap="none" lIns="0" tIns="0" rIns="0" bIns="0"/>
          <a:lstStyle/>
          <a:p>
            <a:endParaRPr/>
          </a:p>
        </p:txBody>
      </p:sp>
      <p:sp>
        <p:nvSpPr>
          <p:cNvPr id="40" name="PlaceHolder 5"/>
          <p:cNvSpPr>
            <a:spLocks noGrp="1"/>
          </p:cNvSpPr>
          <p:nvPr>
            <p:ph type="body"/>
          </p:nvPr>
        </p:nvSpPr>
        <p:spPr>
          <a:xfrm>
            <a:off x="1435680" y="3954960"/>
            <a:ext cx="3658680" cy="22892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42"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43"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pic>
        <p:nvPicPr>
          <p:cNvPr id="44" name="Imagen 43"/>
          <p:cNvPicPr/>
          <p:nvPr/>
        </p:nvPicPr>
        <p:blipFill>
          <a:blip r:embed="rId2"/>
          <a:stretch>
            <a:fillRect/>
          </a:stretch>
        </p:blipFill>
        <p:spPr>
          <a:xfrm>
            <a:off x="5672160" y="3954600"/>
            <a:ext cx="2869200" cy="2289240"/>
          </a:xfrm>
          <a:prstGeom prst="rect">
            <a:avLst/>
          </a:prstGeom>
          <a:ln>
            <a:noFill/>
          </a:ln>
        </p:spPr>
      </p:pic>
      <p:pic>
        <p:nvPicPr>
          <p:cNvPr id="45" name="Imagen 44"/>
          <p:cNvPicPr/>
          <p:nvPr/>
        </p:nvPicPr>
        <p:blipFill>
          <a:blip r:embed="rId2"/>
          <a:stretch>
            <a:fillRect/>
          </a:stretch>
        </p:blipFill>
        <p:spPr>
          <a:xfrm>
            <a:off x="1830240" y="3954600"/>
            <a:ext cx="2869200" cy="22892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57" name="PlaceHolder 2"/>
          <p:cNvSpPr>
            <a:spLocks noGrp="1"/>
          </p:cNvSpPr>
          <p:nvPr>
            <p:ph type="subTitle"/>
          </p:nvPr>
        </p:nvSpPr>
        <p:spPr>
          <a:xfrm>
            <a:off x="1435680" y="1447920"/>
            <a:ext cx="7497720" cy="480060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59" name="PlaceHolder 2"/>
          <p:cNvSpPr>
            <a:spLocks noGrp="1"/>
          </p:cNvSpPr>
          <p:nvPr>
            <p:ph type="body"/>
          </p:nvPr>
        </p:nvSpPr>
        <p:spPr>
          <a:xfrm>
            <a:off x="1435680" y="1447920"/>
            <a:ext cx="7497720" cy="480024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61" name="PlaceHolder 2"/>
          <p:cNvSpPr>
            <a:spLocks noGrp="1"/>
          </p:cNvSpPr>
          <p:nvPr>
            <p:ph type="body"/>
          </p:nvPr>
        </p:nvSpPr>
        <p:spPr>
          <a:xfrm>
            <a:off x="1435680" y="1447920"/>
            <a:ext cx="3658680" cy="4800240"/>
          </a:xfrm>
          <a:prstGeom prst="rect">
            <a:avLst/>
          </a:prstGeom>
        </p:spPr>
        <p:txBody>
          <a:bodyPr wrap="none" lIns="0" tIns="0" rIns="0" bIns="0"/>
          <a:lstStyle/>
          <a:p>
            <a:endParaRPr/>
          </a:p>
        </p:txBody>
      </p:sp>
      <p:sp>
        <p:nvSpPr>
          <p:cNvPr id="62" name="PlaceHolder 3"/>
          <p:cNvSpPr>
            <a:spLocks noGrp="1"/>
          </p:cNvSpPr>
          <p:nvPr>
            <p:ph type="body"/>
          </p:nvPr>
        </p:nvSpPr>
        <p:spPr>
          <a:xfrm>
            <a:off x="5277600" y="1447920"/>
            <a:ext cx="3658680" cy="480024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1435680" y="274680"/>
            <a:ext cx="7497720" cy="597348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66"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67" name="PlaceHolder 3"/>
          <p:cNvSpPr>
            <a:spLocks noGrp="1"/>
          </p:cNvSpPr>
          <p:nvPr>
            <p:ph type="body"/>
          </p:nvPr>
        </p:nvSpPr>
        <p:spPr>
          <a:xfrm>
            <a:off x="1435680" y="3954960"/>
            <a:ext cx="3658680" cy="2289240"/>
          </a:xfrm>
          <a:prstGeom prst="rect">
            <a:avLst/>
          </a:prstGeom>
        </p:spPr>
        <p:txBody>
          <a:bodyPr wrap="none" lIns="0" tIns="0" rIns="0" bIns="0"/>
          <a:lstStyle/>
          <a:p>
            <a:endParaRPr/>
          </a:p>
        </p:txBody>
      </p:sp>
      <p:sp>
        <p:nvSpPr>
          <p:cNvPr id="68" name="PlaceHolder 4"/>
          <p:cNvSpPr>
            <a:spLocks noGrp="1"/>
          </p:cNvSpPr>
          <p:nvPr>
            <p:ph type="body"/>
          </p:nvPr>
        </p:nvSpPr>
        <p:spPr>
          <a:xfrm>
            <a:off x="5277600" y="1447920"/>
            <a:ext cx="3658680" cy="480024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13" name="PlaceHolder 2"/>
          <p:cNvSpPr>
            <a:spLocks noGrp="1"/>
          </p:cNvSpPr>
          <p:nvPr>
            <p:ph type="subTitle"/>
          </p:nvPr>
        </p:nvSpPr>
        <p:spPr>
          <a:xfrm>
            <a:off x="1435680" y="1447920"/>
            <a:ext cx="7497720" cy="480060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70" name="PlaceHolder 2"/>
          <p:cNvSpPr>
            <a:spLocks noGrp="1"/>
          </p:cNvSpPr>
          <p:nvPr>
            <p:ph type="body"/>
          </p:nvPr>
        </p:nvSpPr>
        <p:spPr>
          <a:xfrm>
            <a:off x="1435680" y="1447920"/>
            <a:ext cx="3658680" cy="4800240"/>
          </a:xfrm>
          <a:prstGeom prst="rect">
            <a:avLst/>
          </a:prstGeom>
        </p:spPr>
        <p:txBody>
          <a:bodyPr wrap="none" lIns="0" tIns="0" rIns="0" bIns="0"/>
          <a:lstStyle/>
          <a:p>
            <a:endParaRPr/>
          </a:p>
        </p:txBody>
      </p:sp>
      <p:sp>
        <p:nvSpPr>
          <p:cNvPr id="71"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sp>
        <p:nvSpPr>
          <p:cNvPr id="72" name="PlaceHolder 4"/>
          <p:cNvSpPr>
            <a:spLocks noGrp="1"/>
          </p:cNvSpPr>
          <p:nvPr>
            <p:ph type="body"/>
          </p:nvPr>
        </p:nvSpPr>
        <p:spPr>
          <a:xfrm>
            <a:off x="5277600" y="3954960"/>
            <a:ext cx="3658680" cy="22892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74"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75"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sp>
        <p:nvSpPr>
          <p:cNvPr id="76" name="PlaceHolder 4"/>
          <p:cNvSpPr>
            <a:spLocks noGrp="1"/>
          </p:cNvSpPr>
          <p:nvPr>
            <p:ph type="body"/>
          </p:nvPr>
        </p:nvSpPr>
        <p:spPr>
          <a:xfrm>
            <a:off x="1435680" y="3954960"/>
            <a:ext cx="7497360" cy="22892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78" name="PlaceHolder 2"/>
          <p:cNvSpPr>
            <a:spLocks noGrp="1"/>
          </p:cNvSpPr>
          <p:nvPr>
            <p:ph type="body"/>
          </p:nvPr>
        </p:nvSpPr>
        <p:spPr>
          <a:xfrm>
            <a:off x="1435680" y="1447920"/>
            <a:ext cx="7497720" cy="2289240"/>
          </a:xfrm>
          <a:prstGeom prst="rect">
            <a:avLst/>
          </a:prstGeom>
        </p:spPr>
        <p:txBody>
          <a:bodyPr wrap="none" lIns="0" tIns="0" rIns="0" bIns="0"/>
          <a:lstStyle/>
          <a:p>
            <a:endParaRPr/>
          </a:p>
        </p:txBody>
      </p:sp>
      <p:sp>
        <p:nvSpPr>
          <p:cNvPr id="79" name="PlaceHolder 3"/>
          <p:cNvSpPr>
            <a:spLocks noGrp="1"/>
          </p:cNvSpPr>
          <p:nvPr>
            <p:ph type="body"/>
          </p:nvPr>
        </p:nvSpPr>
        <p:spPr>
          <a:xfrm>
            <a:off x="1435680" y="3954960"/>
            <a:ext cx="7497720" cy="22892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81"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82"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sp>
        <p:nvSpPr>
          <p:cNvPr id="83" name="PlaceHolder 4"/>
          <p:cNvSpPr>
            <a:spLocks noGrp="1"/>
          </p:cNvSpPr>
          <p:nvPr>
            <p:ph type="body"/>
          </p:nvPr>
        </p:nvSpPr>
        <p:spPr>
          <a:xfrm>
            <a:off x="5277600" y="3954960"/>
            <a:ext cx="3658680" cy="2289240"/>
          </a:xfrm>
          <a:prstGeom prst="rect">
            <a:avLst/>
          </a:prstGeom>
        </p:spPr>
        <p:txBody>
          <a:bodyPr wrap="none" lIns="0" tIns="0" rIns="0" bIns="0"/>
          <a:lstStyle/>
          <a:p>
            <a:endParaRPr/>
          </a:p>
        </p:txBody>
      </p:sp>
      <p:sp>
        <p:nvSpPr>
          <p:cNvPr id="84" name="PlaceHolder 5"/>
          <p:cNvSpPr>
            <a:spLocks noGrp="1"/>
          </p:cNvSpPr>
          <p:nvPr>
            <p:ph type="body"/>
          </p:nvPr>
        </p:nvSpPr>
        <p:spPr>
          <a:xfrm>
            <a:off x="1435680" y="3954960"/>
            <a:ext cx="3658680" cy="22892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86"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87"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pic>
        <p:nvPicPr>
          <p:cNvPr id="88" name="Imagen 87"/>
          <p:cNvPicPr/>
          <p:nvPr/>
        </p:nvPicPr>
        <p:blipFill>
          <a:blip r:embed="rId2"/>
          <a:stretch>
            <a:fillRect/>
          </a:stretch>
        </p:blipFill>
        <p:spPr>
          <a:xfrm>
            <a:off x="5672160" y="3954600"/>
            <a:ext cx="2869200" cy="2289240"/>
          </a:xfrm>
          <a:prstGeom prst="rect">
            <a:avLst/>
          </a:prstGeom>
          <a:ln>
            <a:noFill/>
          </a:ln>
        </p:spPr>
      </p:pic>
      <p:pic>
        <p:nvPicPr>
          <p:cNvPr id="89" name="Imagen 88"/>
          <p:cNvPicPr/>
          <p:nvPr/>
        </p:nvPicPr>
        <p:blipFill>
          <a:blip r:embed="rId2"/>
          <a:stretch>
            <a:fillRect/>
          </a:stretch>
        </p:blipFill>
        <p:spPr>
          <a:xfrm>
            <a:off x="1830240" y="3954600"/>
            <a:ext cx="2869200" cy="22892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15" name="PlaceHolder 2"/>
          <p:cNvSpPr>
            <a:spLocks noGrp="1"/>
          </p:cNvSpPr>
          <p:nvPr>
            <p:ph type="body"/>
          </p:nvPr>
        </p:nvSpPr>
        <p:spPr>
          <a:xfrm>
            <a:off x="1435680" y="1447920"/>
            <a:ext cx="7497720" cy="480024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17" name="PlaceHolder 2"/>
          <p:cNvSpPr>
            <a:spLocks noGrp="1"/>
          </p:cNvSpPr>
          <p:nvPr>
            <p:ph type="body"/>
          </p:nvPr>
        </p:nvSpPr>
        <p:spPr>
          <a:xfrm>
            <a:off x="1435680" y="1447920"/>
            <a:ext cx="3658680" cy="4800240"/>
          </a:xfrm>
          <a:prstGeom prst="rect">
            <a:avLst/>
          </a:prstGeom>
        </p:spPr>
        <p:txBody>
          <a:bodyPr wrap="none" lIns="0" tIns="0" rIns="0" bIns="0"/>
          <a:lstStyle/>
          <a:p>
            <a:endParaRPr/>
          </a:p>
        </p:txBody>
      </p:sp>
      <p:sp>
        <p:nvSpPr>
          <p:cNvPr id="18" name="PlaceHolder 3"/>
          <p:cNvSpPr>
            <a:spLocks noGrp="1"/>
          </p:cNvSpPr>
          <p:nvPr>
            <p:ph type="body"/>
          </p:nvPr>
        </p:nvSpPr>
        <p:spPr>
          <a:xfrm>
            <a:off x="5277600" y="1447920"/>
            <a:ext cx="3658680" cy="480024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9"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0" name="PlaceHolder 1"/>
          <p:cNvSpPr>
            <a:spLocks noGrp="1"/>
          </p:cNvSpPr>
          <p:nvPr>
            <p:ph type="subTitle"/>
          </p:nvPr>
        </p:nvSpPr>
        <p:spPr>
          <a:xfrm>
            <a:off x="1435680" y="274680"/>
            <a:ext cx="7497720" cy="597348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22"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23" name="PlaceHolder 3"/>
          <p:cNvSpPr>
            <a:spLocks noGrp="1"/>
          </p:cNvSpPr>
          <p:nvPr>
            <p:ph type="body"/>
          </p:nvPr>
        </p:nvSpPr>
        <p:spPr>
          <a:xfrm>
            <a:off x="1435680" y="3954960"/>
            <a:ext cx="3658680" cy="2289240"/>
          </a:xfrm>
          <a:prstGeom prst="rect">
            <a:avLst/>
          </a:prstGeom>
        </p:spPr>
        <p:txBody>
          <a:bodyPr wrap="none" lIns="0" tIns="0" rIns="0" bIns="0"/>
          <a:lstStyle/>
          <a:p>
            <a:endParaRPr/>
          </a:p>
        </p:txBody>
      </p:sp>
      <p:sp>
        <p:nvSpPr>
          <p:cNvPr id="24" name="PlaceHolder 4"/>
          <p:cNvSpPr>
            <a:spLocks noGrp="1"/>
          </p:cNvSpPr>
          <p:nvPr>
            <p:ph type="body"/>
          </p:nvPr>
        </p:nvSpPr>
        <p:spPr>
          <a:xfrm>
            <a:off x="5277600" y="1447920"/>
            <a:ext cx="3658680" cy="480024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26" name="PlaceHolder 2"/>
          <p:cNvSpPr>
            <a:spLocks noGrp="1"/>
          </p:cNvSpPr>
          <p:nvPr>
            <p:ph type="body"/>
          </p:nvPr>
        </p:nvSpPr>
        <p:spPr>
          <a:xfrm>
            <a:off x="1435680" y="1447920"/>
            <a:ext cx="3658680" cy="4800240"/>
          </a:xfrm>
          <a:prstGeom prst="rect">
            <a:avLst/>
          </a:prstGeom>
        </p:spPr>
        <p:txBody>
          <a:bodyPr wrap="none" lIns="0" tIns="0" rIns="0" bIns="0"/>
          <a:lstStyle/>
          <a:p>
            <a:endParaRPr/>
          </a:p>
        </p:txBody>
      </p:sp>
      <p:sp>
        <p:nvSpPr>
          <p:cNvPr id="27"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sp>
        <p:nvSpPr>
          <p:cNvPr id="28" name="PlaceHolder 4"/>
          <p:cNvSpPr>
            <a:spLocks noGrp="1"/>
          </p:cNvSpPr>
          <p:nvPr>
            <p:ph type="body"/>
          </p:nvPr>
        </p:nvSpPr>
        <p:spPr>
          <a:xfrm>
            <a:off x="5277600" y="3954960"/>
            <a:ext cx="3658680" cy="22892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435680" y="274680"/>
            <a:ext cx="7497720" cy="1143000"/>
          </a:xfrm>
          <a:prstGeom prst="rect">
            <a:avLst/>
          </a:prstGeom>
        </p:spPr>
        <p:txBody>
          <a:bodyPr wrap="none" lIns="0" tIns="0" rIns="0" bIns="0" anchor="ctr"/>
          <a:lstStyle/>
          <a:p>
            <a:endParaRPr/>
          </a:p>
        </p:txBody>
      </p:sp>
      <p:sp>
        <p:nvSpPr>
          <p:cNvPr id="30" name="PlaceHolder 2"/>
          <p:cNvSpPr>
            <a:spLocks noGrp="1"/>
          </p:cNvSpPr>
          <p:nvPr>
            <p:ph type="body"/>
          </p:nvPr>
        </p:nvSpPr>
        <p:spPr>
          <a:xfrm>
            <a:off x="1435680" y="1447920"/>
            <a:ext cx="3658680" cy="2289240"/>
          </a:xfrm>
          <a:prstGeom prst="rect">
            <a:avLst/>
          </a:prstGeom>
        </p:spPr>
        <p:txBody>
          <a:bodyPr wrap="none" lIns="0" tIns="0" rIns="0" bIns="0"/>
          <a:lstStyle/>
          <a:p>
            <a:endParaRPr/>
          </a:p>
        </p:txBody>
      </p:sp>
      <p:sp>
        <p:nvSpPr>
          <p:cNvPr id="31" name="PlaceHolder 3"/>
          <p:cNvSpPr>
            <a:spLocks noGrp="1"/>
          </p:cNvSpPr>
          <p:nvPr>
            <p:ph type="body"/>
          </p:nvPr>
        </p:nvSpPr>
        <p:spPr>
          <a:xfrm>
            <a:off x="5277600" y="1447920"/>
            <a:ext cx="3658680" cy="2289240"/>
          </a:xfrm>
          <a:prstGeom prst="rect">
            <a:avLst/>
          </a:prstGeom>
        </p:spPr>
        <p:txBody>
          <a:bodyPr wrap="none" lIns="0" tIns="0" rIns="0" bIns="0"/>
          <a:lstStyle/>
          <a:p>
            <a:endParaRPr/>
          </a:p>
        </p:txBody>
      </p:sp>
      <p:sp>
        <p:nvSpPr>
          <p:cNvPr id="32" name="PlaceHolder 4"/>
          <p:cNvSpPr>
            <a:spLocks noGrp="1"/>
          </p:cNvSpPr>
          <p:nvPr>
            <p:ph type="body"/>
          </p:nvPr>
        </p:nvSpPr>
        <p:spPr>
          <a:xfrm>
            <a:off x="1435680" y="3954960"/>
            <a:ext cx="7497360" cy="22892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tile/>
        </a:blipFill>
        <a:effectLst/>
      </p:bgPr>
    </p:bg>
    <p:spTree>
      <p:nvGrpSpPr>
        <p:cNvPr id="1" name=""/>
        <p:cNvGrpSpPr/>
        <p:nvPr/>
      </p:nvGrpSpPr>
      <p:grpSpPr>
        <a:xfrm>
          <a:off x="0" y="0"/>
          <a:ext cx="0" cy="0"/>
          <a:chOff x="0" y="0"/>
          <a:chExt cx="0" cy="0"/>
        </a:xfrm>
      </p:grpSpPr>
      <p:sp>
        <p:nvSpPr>
          <p:cNvPr id="12" name="CustomShape 1"/>
          <p:cNvSpPr/>
          <p:nvPr/>
        </p:nvSpPr>
        <p:spPr>
          <a:xfrm>
            <a:off x="-815760" y="-815760"/>
            <a:ext cx="1638360" cy="1638360"/>
          </a:xfrm>
          <a:prstGeom prst="pie">
            <a:avLst>
              <a:gd name="adj1" fmla="val 0"/>
              <a:gd name="adj2" fmla="val 5402120"/>
            </a:avLst>
          </a:prstGeom>
          <a:solidFill>
            <a:srgbClr val="FCFAF4"/>
          </a:solidFill>
          <a:ln w="3240">
            <a:solidFill>
              <a:srgbClr val="D1C3A0"/>
            </a:solidFill>
            <a:round/>
          </a:ln>
        </p:spPr>
      </p:sp>
      <p:sp>
        <p:nvSpPr>
          <p:cNvPr id="13" name="CustomShape 2"/>
          <p:cNvSpPr/>
          <p:nvPr/>
        </p:nvSpPr>
        <p:spPr>
          <a:xfrm>
            <a:off x="168840" y="21240"/>
            <a:ext cx="1701720" cy="1701720"/>
          </a:xfrm>
          <a:prstGeom prst="ellipse">
            <a:avLst/>
          </a:prstGeom>
          <a:noFill/>
          <a:ln w="27360">
            <a:solidFill>
              <a:srgbClr val="FFF4DD"/>
            </a:solidFill>
            <a:round/>
          </a:ln>
        </p:spPr>
      </p:sp>
      <p:sp>
        <p:nvSpPr>
          <p:cNvPr id="2" name="CustomShape 3"/>
          <p:cNvSpPr/>
          <p:nvPr/>
        </p:nvSpPr>
        <p:spPr>
          <a:xfrm rot="2315400">
            <a:off x="182880" y="1054800"/>
            <a:ext cx="1125360" cy="1102320"/>
          </a:xfrm>
          <a:prstGeom prst="donut">
            <a:avLst>
              <a:gd name="adj" fmla="val 11833"/>
            </a:avLst>
          </a:prstGeom>
          <a:gradFill>
            <a:gsLst>
              <a:gs pos="0">
                <a:srgbClr val="FEFAF6"/>
              </a:gs>
              <a:gs pos="100000">
                <a:srgbClr val="EED18E"/>
              </a:gs>
            </a:gsLst>
            <a:path path="circle"/>
          </a:gradFill>
          <a:ln w="7200">
            <a:solidFill>
              <a:srgbClr val="C6B792"/>
            </a:solidFill>
            <a:round/>
          </a:ln>
        </p:spPr>
      </p:sp>
      <p:sp>
        <p:nvSpPr>
          <p:cNvPr id="3" name="CustomShape 4"/>
          <p:cNvSpPr/>
          <p:nvPr/>
        </p:nvSpPr>
        <p:spPr>
          <a:xfrm>
            <a:off x="1013040" y="0"/>
            <a:ext cx="8130600" cy="6857640"/>
          </a:xfrm>
          <a:prstGeom prst="rect">
            <a:avLst/>
          </a:prstGeom>
          <a:solidFill>
            <a:srgbClr val="FFFFFF"/>
          </a:solidFill>
          <a:ln w="25560">
            <a:noFill/>
          </a:ln>
        </p:spPr>
      </p:sp>
      <p:sp>
        <p:nvSpPr>
          <p:cNvPr id="4" name="CustomShape 5"/>
          <p:cNvSpPr/>
          <p:nvPr/>
        </p:nvSpPr>
        <p:spPr>
          <a:xfrm>
            <a:off x="1014840" y="0"/>
            <a:ext cx="72720" cy="6857640"/>
          </a:xfrm>
          <a:prstGeom prst="rect">
            <a:avLst/>
          </a:prstGeom>
          <a:solidFill>
            <a:srgbClr val="FFFFFF"/>
          </a:solidFill>
          <a:ln w="25560">
            <a:noFill/>
          </a:ln>
        </p:spPr>
      </p:sp>
      <p:sp>
        <p:nvSpPr>
          <p:cNvPr id="5" name="PlaceHolder 6"/>
          <p:cNvSpPr>
            <a:spLocks noGrp="1"/>
          </p:cNvSpPr>
          <p:nvPr>
            <p:ph type="title"/>
          </p:nvPr>
        </p:nvSpPr>
        <p:spPr>
          <a:xfrm>
            <a:off x="1432440" y="360000"/>
            <a:ext cx="7406280" cy="1471680"/>
          </a:xfrm>
          <a:prstGeom prst="rect">
            <a:avLst/>
          </a:prstGeom>
        </p:spPr>
        <p:txBody>
          <a:bodyPr lIns="90000" tIns="45000" rIns="90000" bIns="45000" anchor="b"/>
          <a:lstStyle/>
          <a:p>
            <a:pPr>
              <a:lnSpc>
                <a:spcPct val="100000"/>
              </a:lnSpc>
            </a:pPr>
            <a:r>
              <a:rPr lang="es-UY" sz="4300">
                <a:solidFill>
                  <a:srgbClr val="572314"/>
                </a:solidFill>
                <a:latin typeface="Gill Sans MT"/>
              </a:rPr>
              <a:t>Pulse para editar el formato del texto de títuloHaga clic para modificar el estilo de título del patrón</a:t>
            </a:r>
            <a:endParaRPr/>
          </a:p>
        </p:txBody>
      </p:sp>
      <p:sp>
        <p:nvSpPr>
          <p:cNvPr id="6" name="PlaceHolder 7"/>
          <p:cNvSpPr>
            <a:spLocks noGrp="1"/>
          </p:cNvSpPr>
          <p:nvPr>
            <p:ph type="dt"/>
          </p:nvPr>
        </p:nvSpPr>
        <p:spPr>
          <a:xfrm>
            <a:off x="3581280" y="6305400"/>
            <a:ext cx="2133360" cy="475920"/>
          </a:xfrm>
          <a:prstGeom prst="rect">
            <a:avLst/>
          </a:prstGeom>
        </p:spPr>
        <p:txBody>
          <a:bodyPr lIns="90000" tIns="45000" rIns="90000" bIns="45000" anchor="b"/>
          <a:lstStyle/>
          <a:p>
            <a:pPr algn="r">
              <a:lnSpc>
                <a:spcPct val="100000"/>
              </a:lnSpc>
            </a:pPr>
            <a:r>
              <a:rPr lang="es-ES" sz="1200">
                <a:solidFill>
                  <a:srgbClr val="B5A989"/>
                </a:solidFill>
                <a:latin typeface="Gill Sans MT"/>
              </a:rPr>
              <a:t>1/06/18</a:t>
            </a:r>
            <a:endParaRPr/>
          </a:p>
        </p:txBody>
      </p:sp>
      <p:sp>
        <p:nvSpPr>
          <p:cNvPr id="7" name="PlaceHolder 8"/>
          <p:cNvSpPr>
            <a:spLocks noGrp="1"/>
          </p:cNvSpPr>
          <p:nvPr>
            <p:ph type="ftr"/>
          </p:nvPr>
        </p:nvSpPr>
        <p:spPr>
          <a:xfrm>
            <a:off x="5715000" y="6305400"/>
            <a:ext cx="2895120" cy="475920"/>
          </a:xfrm>
          <a:prstGeom prst="rect">
            <a:avLst/>
          </a:prstGeom>
        </p:spPr>
        <p:txBody>
          <a:bodyPr lIns="90000" tIns="45000" rIns="90000" bIns="45000" anchor="b"/>
          <a:lstStyle/>
          <a:p>
            <a:endParaRPr/>
          </a:p>
        </p:txBody>
      </p:sp>
      <p:sp>
        <p:nvSpPr>
          <p:cNvPr id="8" name="PlaceHolder 9"/>
          <p:cNvSpPr>
            <a:spLocks noGrp="1"/>
          </p:cNvSpPr>
          <p:nvPr>
            <p:ph type="sldNum"/>
          </p:nvPr>
        </p:nvSpPr>
        <p:spPr>
          <a:xfrm>
            <a:off x="8613720" y="6305400"/>
            <a:ext cx="456840" cy="475920"/>
          </a:xfrm>
          <a:prstGeom prst="rect">
            <a:avLst/>
          </a:prstGeom>
        </p:spPr>
        <p:txBody>
          <a:bodyPr lIns="90000" tIns="45000" rIns="90000" bIns="45000" anchor="b"/>
          <a:lstStyle/>
          <a:p>
            <a:pPr algn="ctr">
              <a:lnSpc>
                <a:spcPct val="100000"/>
              </a:lnSpc>
            </a:pPr>
            <a:fld id="{281A1F47-5896-4591-8B32-8088288A3E14}" type="slidenum">
              <a:rPr lang="es-ES" sz="1200">
                <a:solidFill>
                  <a:srgbClr val="B5A989"/>
                </a:solidFill>
                <a:latin typeface="Gill Sans MT"/>
              </a:rPr>
              <a:t>‹Nº›</a:t>
            </a:fld>
            <a:endParaRPr/>
          </a:p>
        </p:txBody>
      </p:sp>
      <p:sp>
        <p:nvSpPr>
          <p:cNvPr id="9" name="CustomShape 10"/>
          <p:cNvSpPr/>
          <p:nvPr/>
        </p:nvSpPr>
        <p:spPr>
          <a:xfrm>
            <a:off x="921600" y="1413720"/>
            <a:ext cx="209880" cy="209880"/>
          </a:xfrm>
          <a:prstGeom prst="ellipse">
            <a:avLst/>
          </a:prstGeom>
          <a:gradFill>
            <a:gsLst>
              <a:gs pos="0">
                <a:srgbClr val="DAF5FE"/>
              </a:gs>
              <a:gs pos="100000">
                <a:srgbClr val="00AAD4"/>
              </a:gs>
            </a:gsLst>
            <a:path path="circle"/>
          </a:gradFill>
          <a:ln w="2160">
            <a:solidFill>
              <a:srgbClr val="308DA4"/>
            </a:solidFill>
            <a:round/>
          </a:ln>
        </p:spPr>
      </p:sp>
      <p:sp>
        <p:nvSpPr>
          <p:cNvPr id="10" name="CustomShape 11"/>
          <p:cNvSpPr/>
          <p:nvPr/>
        </p:nvSpPr>
        <p:spPr>
          <a:xfrm>
            <a:off x="1157040" y="1344960"/>
            <a:ext cx="63720" cy="63720"/>
          </a:xfrm>
          <a:prstGeom prst="ellipse">
            <a:avLst/>
          </a:prstGeom>
          <a:noFill/>
          <a:ln w="12600">
            <a:solidFill>
              <a:srgbClr val="317F93"/>
            </a:solidFill>
            <a:round/>
          </a:ln>
        </p:spPr>
      </p:sp>
      <p:sp>
        <p:nvSpPr>
          <p:cNvPr id="11" name="PlaceHolder 12"/>
          <p:cNvSpPr>
            <a:spLocks noGrp="1"/>
          </p:cNvSpPr>
          <p:nvPr>
            <p:ph type="body"/>
          </p:nvPr>
        </p:nvSpPr>
        <p:spPr>
          <a:xfrm>
            <a:off x="457200" y="1604520"/>
            <a:ext cx="8229240" cy="3976920"/>
          </a:xfrm>
          <a:prstGeom prst="rect">
            <a:avLst/>
          </a:prstGeom>
        </p:spPr>
        <p:txBody>
          <a:bodyPr wrap="none" lIns="0" tIns="0" rIns="0" bIns="0"/>
          <a:lstStyle/>
          <a:p>
            <a:pPr>
              <a:buSzPct val="25000"/>
              <a:buFont typeface="StarSymbol"/>
              <a:buChar char=""/>
            </a:pPr>
            <a:r>
              <a:rPr lang="es-UY"/>
              <a:t>Pulse para editar el formato de esquema del texto</a:t>
            </a:r>
            <a:endParaRPr/>
          </a:p>
          <a:p>
            <a:pPr lvl="1">
              <a:buSzPct val="25000"/>
              <a:buFont typeface="StarSymbol"/>
              <a:buChar char=""/>
            </a:pPr>
            <a:r>
              <a:rPr lang="es-UY"/>
              <a:t>Segundo nivel del esquema</a:t>
            </a:r>
            <a:endParaRPr/>
          </a:p>
          <a:p>
            <a:pPr lvl="2">
              <a:buSzPct val="25000"/>
              <a:buFont typeface="StarSymbol"/>
              <a:buChar char=""/>
            </a:pPr>
            <a:r>
              <a:rPr lang="es-UY"/>
              <a:t>Tercer nivel del esquema</a:t>
            </a:r>
            <a:endParaRPr/>
          </a:p>
          <a:p>
            <a:pPr lvl="3">
              <a:buSzPct val="25000"/>
              <a:buFont typeface="StarSymbol"/>
              <a:buChar char=""/>
            </a:pPr>
            <a:r>
              <a:rPr lang="es-UY"/>
              <a:t>Cuarto nivel del esquema</a:t>
            </a:r>
            <a:endParaRPr/>
          </a:p>
          <a:p>
            <a:pPr lvl="4">
              <a:buSzPct val="25000"/>
              <a:buFont typeface="StarSymbol"/>
              <a:buChar char=""/>
            </a:pPr>
            <a:r>
              <a:rPr lang="es-UY"/>
              <a:t>Quinto nivel del esquema</a:t>
            </a:r>
            <a:endParaRPr/>
          </a:p>
          <a:p>
            <a:pPr lvl="5">
              <a:buSzPct val="25000"/>
              <a:buFont typeface="StarSymbol"/>
              <a:buChar char=""/>
            </a:pPr>
            <a:r>
              <a:rPr lang="es-UY"/>
              <a:t>Sexto nivel del esquema</a:t>
            </a:r>
            <a:endParaRPr/>
          </a:p>
          <a:p>
            <a:pPr lvl="6">
              <a:buSzPct val="25000"/>
              <a:buFont typeface="StarSymbol"/>
              <a:buChar char=""/>
            </a:pPr>
            <a:r>
              <a:rPr lang="es-UY"/>
              <a:t>Séptimo nivel del esquema</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4"/>
          <a:tile/>
        </a:blipFill>
        <a:effectLst/>
      </p:bgPr>
    </p:bg>
    <p:spTree>
      <p:nvGrpSpPr>
        <p:cNvPr id="1" name=""/>
        <p:cNvGrpSpPr/>
        <p:nvPr/>
      </p:nvGrpSpPr>
      <p:grpSpPr>
        <a:xfrm>
          <a:off x="0" y="0"/>
          <a:ext cx="0" cy="0"/>
          <a:chOff x="0" y="0"/>
          <a:chExt cx="0" cy="0"/>
        </a:xfrm>
      </p:grpSpPr>
      <p:sp>
        <p:nvSpPr>
          <p:cNvPr id="46" name="CustomShape 1"/>
          <p:cNvSpPr/>
          <p:nvPr/>
        </p:nvSpPr>
        <p:spPr>
          <a:xfrm>
            <a:off x="-815760" y="-815760"/>
            <a:ext cx="1638360" cy="1638360"/>
          </a:xfrm>
          <a:prstGeom prst="pie">
            <a:avLst>
              <a:gd name="adj1" fmla="val 0"/>
              <a:gd name="adj2" fmla="val 5402120"/>
            </a:avLst>
          </a:prstGeom>
          <a:solidFill>
            <a:srgbClr val="FCFAF4"/>
          </a:solidFill>
          <a:ln w="3240">
            <a:solidFill>
              <a:srgbClr val="D1C3A0"/>
            </a:solidFill>
            <a:round/>
          </a:ln>
        </p:spPr>
      </p:sp>
      <p:sp>
        <p:nvSpPr>
          <p:cNvPr id="47" name="CustomShape 2"/>
          <p:cNvSpPr/>
          <p:nvPr/>
        </p:nvSpPr>
        <p:spPr>
          <a:xfrm>
            <a:off x="168840" y="21240"/>
            <a:ext cx="1701720" cy="1701720"/>
          </a:xfrm>
          <a:prstGeom prst="ellipse">
            <a:avLst/>
          </a:prstGeom>
          <a:noFill/>
          <a:ln w="27360">
            <a:solidFill>
              <a:srgbClr val="FFF4DD"/>
            </a:solidFill>
            <a:round/>
          </a:ln>
        </p:spPr>
      </p:sp>
      <p:sp>
        <p:nvSpPr>
          <p:cNvPr id="48" name="CustomShape 3"/>
          <p:cNvSpPr/>
          <p:nvPr/>
        </p:nvSpPr>
        <p:spPr>
          <a:xfrm rot="2315400">
            <a:off x="182880" y="1054800"/>
            <a:ext cx="1125360" cy="1102320"/>
          </a:xfrm>
          <a:prstGeom prst="donut">
            <a:avLst>
              <a:gd name="adj" fmla="val 11833"/>
            </a:avLst>
          </a:prstGeom>
          <a:gradFill>
            <a:gsLst>
              <a:gs pos="0">
                <a:srgbClr val="FEFAF6"/>
              </a:gs>
              <a:gs pos="100000">
                <a:srgbClr val="EED18E"/>
              </a:gs>
            </a:gsLst>
            <a:path path="circle"/>
          </a:gradFill>
          <a:ln w="7200">
            <a:solidFill>
              <a:srgbClr val="C6B792"/>
            </a:solidFill>
            <a:round/>
          </a:ln>
        </p:spPr>
      </p:sp>
      <p:sp>
        <p:nvSpPr>
          <p:cNvPr id="49" name="CustomShape 4"/>
          <p:cNvSpPr/>
          <p:nvPr/>
        </p:nvSpPr>
        <p:spPr>
          <a:xfrm>
            <a:off x="1013040" y="0"/>
            <a:ext cx="8130600" cy="6857640"/>
          </a:xfrm>
          <a:prstGeom prst="rect">
            <a:avLst/>
          </a:prstGeom>
          <a:solidFill>
            <a:srgbClr val="FFFFFF"/>
          </a:solidFill>
          <a:ln w="25560">
            <a:noFill/>
          </a:ln>
        </p:spPr>
      </p:sp>
      <p:sp>
        <p:nvSpPr>
          <p:cNvPr id="50" name="CustomShape 5"/>
          <p:cNvSpPr/>
          <p:nvPr/>
        </p:nvSpPr>
        <p:spPr>
          <a:xfrm>
            <a:off x="1014840" y="0"/>
            <a:ext cx="72720" cy="6857640"/>
          </a:xfrm>
          <a:prstGeom prst="rect">
            <a:avLst/>
          </a:prstGeom>
          <a:solidFill>
            <a:srgbClr val="FFFFFF"/>
          </a:solidFill>
          <a:ln w="25560">
            <a:noFill/>
          </a:ln>
        </p:spPr>
      </p:sp>
      <p:sp>
        <p:nvSpPr>
          <p:cNvPr id="51" name="PlaceHolder 6"/>
          <p:cNvSpPr>
            <a:spLocks noGrp="1"/>
          </p:cNvSpPr>
          <p:nvPr>
            <p:ph type="title"/>
          </p:nvPr>
        </p:nvSpPr>
        <p:spPr>
          <a:xfrm>
            <a:off x="1435680" y="274680"/>
            <a:ext cx="7497720" cy="1142640"/>
          </a:xfrm>
          <a:prstGeom prst="rect">
            <a:avLst/>
          </a:prstGeom>
        </p:spPr>
        <p:txBody>
          <a:bodyPr lIns="90000" tIns="45000" rIns="90000" bIns="45000" anchor="ctr"/>
          <a:lstStyle/>
          <a:p>
            <a:pPr>
              <a:lnSpc>
                <a:spcPct val="100000"/>
              </a:lnSpc>
            </a:pPr>
            <a:r>
              <a:rPr lang="es-UY" sz="4300">
                <a:solidFill>
                  <a:srgbClr val="572314"/>
                </a:solidFill>
                <a:latin typeface="Gill Sans MT"/>
              </a:rPr>
              <a:t>Pulse para editar el formato del texto de títuloHaga clic para modificar el estilo de título del patrón</a:t>
            </a:r>
            <a:endParaRPr/>
          </a:p>
        </p:txBody>
      </p:sp>
      <p:sp>
        <p:nvSpPr>
          <p:cNvPr id="52" name="PlaceHolder 7"/>
          <p:cNvSpPr>
            <a:spLocks noGrp="1"/>
          </p:cNvSpPr>
          <p:nvPr>
            <p:ph type="body"/>
          </p:nvPr>
        </p:nvSpPr>
        <p:spPr>
          <a:xfrm>
            <a:off x="1435680" y="1447920"/>
            <a:ext cx="7497720" cy="4800240"/>
          </a:xfrm>
          <a:prstGeom prst="rect">
            <a:avLst/>
          </a:prstGeom>
        </p:spPr>
        <p:txBody>
          <a:bodyPr lIns="90000" tIns="45000" rIns="90000" bIns="45000"/>
          <a:lstStyle/>
          <a:p>
            <a:pPr>
              <a:buSzPct val="25000"/>
              <a:buFont typeface="StarSymbol"/>
              <a:buChar char=""/>
            </a:pPr>
            <a:r>
              <a:rPr lang="es-UY" sz="3200">
                <a:solidFill>
                  <a:srgbClr val="000000"/>
                </a:solidFill>
                <a:latin typeface="Gill Sans MT"/>
              </a:rPr>
              <a:t>Pulse para editar el formato de esquema del texto</a:t>
            </a:r>
            <a:endParaRPr/>
          </a:p>
          <a:p>
            <a:pPr lvl="1">
              <a:buSzPct val="25000"/>
              <a:buFont typeface="StarSymbol"/>
              <a:buChar char=""/>
            </a:pPr>
            <a:r>
              <a:rPr lang="es-UY" sz="3200">
                <a:solidFill>
                  <a:srgbClr val="000000"/>
                </a:solidFill>
                <a:latin typeface="Gill Sans MT"/>
              </a:rPr>
              <a:t>Segundo nivel del esquema</a:t>
            </a:r>
            <a:endParaRPr/>
          </a:p>
          <a:p>
            <a:pPr lvl="2">
              <a:buSzPct val="25000"/>
              <a:buFont typeface="StarSymbol"/>
              <a:buChar char=""/>
            </a:pPr>
            <a:r>
              <a:rPr lang="es-UY" sz="3200">
                <a:solidFill>
                  <a:srgbClr val="000000"/>
                </a:solidFill>
                <a:latin typeface="Gill Sans MT"/>
              </a:rPr>
              <a:t>Tercer nivel del esquema</a:t>
            </a:r>
            <a:endParaRPr/>
          </a:p>
          <a:p>
            <a:pPr lvl="3">
              <a:buSzPct val="25000"/>
              <a:buFont typeface="StarSymbol"/>
              <a:buChar char=""/>
            </a:pPr>
            <a:r>
              <a:rPr lang="es-UY" sz="3200">
                <a:solidFill>
                  <a:srgbClr val="000000"/>
                </a:solidFill>
                <a:latin typeface="Gill Sans MT"/>
              </a:rPr>
              <a:t>Cuarto nivel del esquema</a:t>
            </a:r>
            <a:endParaRPr/>
          </a:p>
          <a:p>
            <a:pPr lvl="4">
              <a:buSzPct val="25000"/>
              <a:buFont typeface="StarSymbol"/>
              <a:buChar char=""/>
            </a:pPr>
            <a:r>
              <a:rPr lang="es-UY" sz="3200">
                <a:solidFill>
                  <a:srgbClr val="000000"/>
                </a:solidFill>
                <a:latin typeface="Gill Sans MT"/>
              </a:rPr>
              <a:t>Quinto nivel del esquema</a:t>
            </a:r>
            <a:endParaRPr/>
          </a:p>
          <a:p>
            <a:pPr lvl="5">
              <a:buSzPct val="25000"/>
              <a:buFont typeface="StarSymbol"/>
              <a:buChar char=""/>
            </a:pPr>
            <a:r>
              <a:rPr lang="es-UY" sz="3200">
                <a:solidFill>
                  <a:srgbClr val="000000"/>
                </a:solidFill>
                <a:latin typeface="Gill Sans MT"/>
              </a:rPr>
              <a:t>Sexto nivel del esquema</a:t>
            </a:r>
            <a:endParaRPr/>
          </a:p>
          <a:p>
            <a:pPr>
              <a:lnSpc>
                <a:spcPct val="100000"/>
              </a:lnSpc>
              <a:buSzPct val="25000"/>
              <a:buFont typeface="Wingdings 2" charset="2"/>
              <a:buChar char=""/>
            </a:pPr>
            <a:r>
              <a:rPr lang="es-UY" sz="3200">
                <a:solidFill>
                  <a:srgbClr val="000000"/>
                </a:solidFill>
                <a:latin typeface="Gill Sans MT"/>
              </a:rPr>
              <a:t>Séptimo nivel del esquemaHaga clic para modificar el estilo de texto del patrón</a:t>
            </a:r>
            <a:endParaRPr/>
          </a:p>
          <a:p>
            <a:pPr lvl="1">
              <a:lnSpc>
                <a:spcPct val="100000"/>
              </a:lnSpc>
              <a:buFont typeface="Verdana"/>
              <a:buChar char="◦"/>
            </a:pPr>
            <a:r>
              <a:rPr lang="es-UY" sz="2800">
                <a:solidFill>
                  <a:srgbClr val="000000"/>
                </a:solidFill>
                <a:latin typeface="Gill Sans MT"/>
              </a:rPr>
              <a:t>Segundo nivel</a:t>
            </a:r>
            <a:endParaRPr/>
          </a:p>
          <a:p>
            <a:pPr lvl="2">
              <a:lnSpc>
                <a:spcPct val="100000"/>
              </a:lnSpc>
              <a:buFont typeface="Wingdings 2" charset="2"/>
              <a:buChar char=""/>
            </a:pPr>
            <a:r>
              <a:rPr lang="es-UY" sz="2400">
                <a:solidFill>
                  <a:srgbClr val="000000"/>
                </a:solidFill>
                <a:latin typeface="Gill Sans MT"/>
              </a:rPr>
              <a:t>Tercer nivel</a:t>
            </a:r>
            <a:endParaRPr/>
          </a:p>
          <a:p>
            <a:pPr lvl="3">
              <a:lnSpc>
                <a:spcPct val="100000"/>
              </a:lnSpc>
              <a:buFont typeface="Wingdings 2" charset="2"/>
              <a:buChar char=""/>
            </a:pPr>
            <a:r>
              <a:rPr lang="es-UY" sz="2000">
                <a:solidFill>
                  <a:srgbClr val="000000"/>
                </a:solidFill>
                <a:latin typeface="Gill Sans MT"/>
              </a:rPr>
              <a:t>Cuarto nivel</a:t>
            </a:r>
            <a:endParaRPr/>
          </a:p>
          <a:p>
            <a:pPr lvl="4">
              <a:lnSpc>
                <a:spcPct val="100000"/>
              </a:lnSpc>
              <a:buFont typeface="Wingdings 2" charset="2"/>
              <a:buChar char=""/>
            </a:pPr>
            <a:r>
              <a:rPr lang="es-UY" sz="2000">
                <a:solidFill>
                  <a:srgbClr val="000000"/>
                </a:solidFill>
                <a:latin typeface="Gill Sans MT"/>
              </a:rPr>
              <a:t>Quinto nivel</a:t>
            </a:r>
            <a:endParaRPr/>
          </a:p>
        </p:txBody>
      </p:sp>
      <p:sp>
        <p:nvSpPr>
          <p:cNvPr id="53" name="PlaceHolder 8"/>
          <p:cNvSpPr>
            <a:spLocks noGrp="1"/>
          </p:cNvSpPr>
          <p:nvPr>
            <p:ph type="dt"/>
          </p:nvPr>
        </p:nvSpPr>
        <p:spPr>
          <a:xfrm>
            <a:off x="3581280" y="6305400"/>
            <a:ext cx="2133360" cy="475920"/>
          </a:xfrm>
          <a:prstGeom prst="rect">
            <a:avLst/>
          </a:prstGeom>
        </p:spPr>
        <p:txBody>
          <a:bodyPr lIns="90000" tIns="45000" rIns="90000" bIns="45000" anchor="b"/>
          <a:lstStyle/>
          <a:p>
            <a:pPr algn="r">
              <a:lnSpc>
                <a:spcPct val="100000"/>
              </a:lnSpc>
            </a:pPr>
            <a:r>
              <a:rPr lang="es-ES" sz="1200">
                <a:solidFill>
                  <a:srgbClr val="B5A989"/>
                </a:solidFill>
                <a:latin typeface="Gill Sans MT"/>
              </a:rPr>
              <a:t>1/06/18</a:t>
            </a:r>
            <a:endParaRPr/>
          </a:p>
        </p:txBody>
      </p:sp>
      <p:sp>
        <p:nvSpPr>
          <p:cNvPr id="54" name="PlaceHolder 9"/>
          <p:cNvSpPr>
            <a:spLocks noGrp="1"/>
          </p:cNvSpPr>
          <p:nvPr>
            <p:ph type="ftr"/>
          </p:nvPr>
        </p:nvSpPr>
        <p:spPr>
          <a:xfrm>
            <a:off x="5715000" y="6305400"/>
            <a:ext cx="2895120" cy="475920"/>
          </a:xfrm>
          <a:prstGeom prst="rect">
            <a:avLst/>
          </a:prstGeom>
        </p:spPr>
        <p:txBody>
          <a:bodyPr lIns="90000" tIns="45000" rIns="90000" bIns="45000" anchor="b"/>
          <a:lstStyle/>
          <a:p>
            <a:endParaRPr/>
          </a:p>
        </p:txBody>
      </p:sp>
      <p:sp>
        <p:nvSpPr>
          <p:cNvPr id="55" name="PlaceHolder 10"/>
          <p:cNvSpPr>
            <a:spLocks noGrp="1"/>
          </p:cNvSpPr>
          <p:nvPr>
            <p:ph type="sldNum"/>
          </p:nvPr>
        </p:nvSpPr>
        <p:spPr>
          <a:xfrm>
            <a:off x="8613720" y="6305400"/>
            <a:ext cx="456840" cy="475920"/>
          </a:xfrm>
          <a:prstGeom prst="rect">
            <a:avLst/>
          </a:prstGeom>
        </p:spPr>
        <p:txBody>
          <a:bodyPr lIns="90000" tIns="45000" rIns="90000" bIns="45000" anchor="b"/>
          <a:lstStyle/>
          <a:p>
            <a:pPr algn="ctr">
              <a:lnSpc>
                <a:spcPct val="100000"/>
              </a:lnSpc>
            </a:pPr>
            <a:fld id="{E7D5CCA8-2530-4E1A-9831-D1FE0362AD2D}" type="slidenum">
              <a:rPr lang="es-ES" sz="1200">
                <a:solidFill>
                  <a:srgbClr val="B5A989"/>
                </a:solidFill>
                <a:latin typeface="Gill Sans MT"/>
              </a:rPr>
              <a:t>‹Nº›</a:t>
            </a:fld>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948906" y="828136"/>
            <a:ext cx="7652106" cy="2050132"/>
          </a:xfrm>
          <a:prstGeom prst="rect">
            <a:avLst/>
          </a:prstGeom>
        </p:spPr>
        <p:txBody>
          <a:bodyPr lIns="90000" tIns="45000" rIns="90000" bIns="45000" anchor="b"/>
          <a:lstStyle/>
          <a:p>
            <a:pPr algn="ctr">
              <a:lnSpc>
                <a:spcPct val="100000"/>
              </a:lnSpc>
            </a:pPr>
            <a:r>
              <a:rPr lang="es-UY" sz="6000" b="1" dirty="0" smtClean="0">
                <a:solidFill>
                  <a:srgbClr val="572314"/>
                </a:solidFill>
                <a:latin typeface="Gill Sans MT"/>
              </a:rPr>
              <a:t>FIDEICOMISO</a:t>
            </a:r>
            <a:endParaRPr dirty="0"/>
          </a:p>
        </p:txBody>
      </p:sp>
      <p:sp>
        <p:nvSpPr>
          <p:cNvPr id="96" name="TextShape 2"/>
          <p:cNvSpPr txBox="1"/>
          <p:nvPr/>
        </p:nvSpPr>
        <p:spPr>
          <a:xfrm>
            <a:off x="319177" y="4900517"/>
            <a:ext cx="8532000" cy="1583640"/>
          </a:xfrm>
          <a:prstGeom prst="rect">
            <a:avLst/>
          </a:prstGeom>
        </p:spPr>
        <p:txBody>
          <a:bodyPr lIns="90000" tIns="0" rIns="90000" bIns="45000"/>
          <a:lstStyle/>
          <a:p>
            <a:endParaRPr lang="es-ES" sz="1400" dirty="0" smtClean="0"/>
          </a:p>
          <a:p>
            <a:r>
              <a:rPr lang="es-ES" sz="1400" dirty="0" smtClean="0"/>
              <a:t>BIBLIOGRAFÍA PARA LA ELABORACIÓN DE ESTA PPT:</a:t>
            </a:r>
          </a:p>
          <a:p>
            <a:r>
              <a:rPr lang="es-ES" sz="1400" dirty="0"/>
              <a:t>Miller, A. Manual de Derecho Comercial I, T. II. FCU, 2023.</a:t>
            </a:r>
            <a:endParaRPr lang="es-UY" sz="1400" dirty="0"/>
          </a:p>
          <a:p>
            <a:r>
              <a:rPr lang="es-ES" sz="1400" dirty="0"/>
              <a:t>De Cores, C. Acerca de los principios aplicables al contrato de fideicomiso uruguayo, Doctrina y Jurisprudencia de Derecho Civil, T. IX., pág. 69-82.</a:t>
            </a:r>
            <a:endParaRPr lang="es-UY" sz="1400" dirty="0"/>
          </a:p>
          <a:p>
            <a:r>
              <a:rPr lang="pt-BR" sz="1400" dirty="0" err="1"/>
              <a:t>Olivera</a:t>
            </a:r>
            <a:r>
              <a:rPr lang="pt-BR" sz="1400" dirty="0"/>
              <a:t> García, R. Panorama do Direito Comercial Uruguaio, </a:t>
            </a:r>
            <a:r>
              <a:rPr lang="pt-BR" sz="1400" dirty="0" err="1"/>
              <a:t>Mastergraf</a:t>
            </a:r>
            <a:r>
              <a:rPr lang="pt-BR" sz="1400" dirty="0"/>
              <a:t> , Montevideo,2016.</a:t>
            </a:r>
            <a:endParaRPr lang="es-UY" sz="1400" dirty="0"/>
          </a:p>
          <a:p>
            <a:r>
              <a:rPr lang="es-ES" sz="1400" dirty="0"/>
              <a:t>Olivera García, R. Cuestiones de Derecho Bancario, FCU, Montevideo, 2015.</a:t>
            </a:r>
            <a:endParaRPr lang="es-UY" sz="1400" dirty="0"/>
          </a:p>
          <a:p>
            <a:r>
              <a:rPr lang="es-ES" sz="1400" dirty="0" smtClean="0"/>
              <a:t>.</a:t>
            </a:r>
            <a:endParaRPr lang="es-UY" sz="1400" dirty="0"/>
          </a:p>
          <a:p>
            <a:endParaRPr lang="es-ES" sz="1400" dirty="0" smtClean="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FIDEICOMISO FINANCIERO:</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a:lnSpc>
                <a:spcPct val="100000"/>
              </a:lnSpc>
            </a:pPr>
            <a:endParaRPr lang="es-UY" sz="2500" dirty="0" smtClean="0">
              <a:solidFill>
                <a:srgbClr val="000000"/>
              </a:solidFill>
              <a:latin typeface="Gill Sans MT"/>
            </a:endParaRPr>
          </a:p>
          <a:p>
            <a:pPr marL="342900" indent="-342900">
              <a:lnSpc>
                <a:spcPct val="100000"/>
              </a:lnSpc>
              <a:buFontTx/>
              <a:buChar char="-"/>
            </a:pPr>
            <a:r>
              <a:rPr lang="es-UY" sz="2500" dirty="0" smtClean="0">
                <a:solidFill>
                  <a:srgbClr val="000000"/>
                </a:solidFill>
                <a:latin typeface="Gill Sans MT"/>
              </a:rPr>
              <a:t>Regulado en el capítulo IV de la ley. Artículos 25 y sigs.</a:t>
            </a:r>
          </a:p>
          <a:p>
            <a:pPr marL="342900" indent="-342900">
              <a:lnSpc>
                <a:spcPct val="100000"/>
              </a:lnSpc>
              <a:buFontTx/>
              <a:buChar char="-"/>
            </a:pPr>
            <a:r>
              <a:rPr lang="es-UY" sz="2500" dirty="0" smtClean="0">
                <a:solidFill>
                  <a:srgbClr val="000000"/>
                </a:solidFill>
                <a:latin typeface="Gill Sans MT"/>
              </a:rPr>
              <a:t>Es una modalidad de fideicomiso.</a:t>
            </a:r>
          </a:p>
          <a:p>
            <a:pPr marL="342900" indent="-342900">
              <a:lnSpc>
                <a:spcPct val="100000"/>
              </a:lnSpc>
              <a:buFontTx/>
              <a:buChar char="-"/>
            </a:pPr>
            <a:r>
              <a:rPr lang="es-UY" sz="2500" dirty="0" smtClean="0">
                <a:solidFill>
                  <a:srgbClr val="000000"/>
                </a:solidFill>
                <a:latin typeface="Gill Sans MT"/>
              </a:rPr>
              <a:t>Característica esencial: la calidad de beneficiario se encuentra representada por títulos negociables.</a:t>
            </a:r>
          </a:p>
          <a:p>
            <a:pPr marL="342900" indent="-342900">
              <a:lnSpc>
                <a:spcPct val="100000"/>
              </a:lnSpc>
              <a:buFontTx/>
              <a:buChar char="-"/>
            </a:pPr>
            <a:r>
              <a:rPr lang="es-UY" sz="2500" dirty="0" smtClean="0">
                <a:solidFill>
                  <a:srgbClr val="000000"/>
                </a:solidFill>
                <a:latin typeface="Gill Sans MT"/>
              </a:rPr>
              <a:t>Vehículo para la securitización de activos.</a:t>
            </a:r>
          </a:p>
          <a:p>
            <a:pPr marL="342900" indent="-342900">
              <a:lnSpc>
                <a:spcPct val="100000"/>
              </a:lnSpc>
              <a:buFontTx/>
              <a:buChar char="-"/>
            </a:pPr>
            <a:r>
              <a:rPr lang="es-UY" sz="2500" dirty="0" smtClean="0">
                <a:solidFill>
                  <a:srgbClr val="000000"/>
                </a:solidFill>
                <a:latin typeface="Gill Sans MT"/>
              </a:rPr>
              <a:t>Pueden ser: titulo de deuda (renta fija), certificados de participación (renta variable) o mixtos.</a:t>
            </a:r>
          </a:p>
          <a:p>
            <a:pPr marL="342900" indent="-342900">
              <a:lnSpc>
                <a:spcPct val="100000"/>
              </a:lnSpc>
              <a:buFontTx/>
              <a:buChar char="-"/>
            </a:pPr>
            <a:r>
              <a:rPr lang="es-UY" sz="2500" b="1" dirty="0" smtClean="0">
                <a:solidFill>
                  <a:srgbClr val="000000"/>
                </a:solidFill>
                <a:latin typeface="Gill Sans MT"/>
              </a:rPr>
              <a:t>Certificados de participación</a:t>
            </a:r>
            <a:r>
              <a:rPr lang="es-UY" sz="2500" dirty="0" smtClean="0">
                <a:solidFill>
                  <a:srgbClr val="000000"/>
                </a:solidFill>
                <a:latin typeface="Gill Sans MT"/>
              </a:rPr>
              <a:t>: otorga a su titular un beneficio aleatorio. Esto es, dependerá de los resultados obtenidos.</a:t>
            </a:r>
          </a:p>
          <a:p>
            <a:pPr marL="342900" indent="-342900">
              <a:lnSpc>
                <a:spcPct val="100000"/>
              </a:lnSpc>
              <a:buFontTx/>
              <a:buChar char="-"/>
            </a:pPr>
            <a:r>
              <a:rPr lang="es-UY" sz="2500" b="1" dirty="0" smtClean="0">
                <a:solidFill>
                  <a:srgbClr val="000000"/>
                </a:solidFill>
                <a:latin typeface="Gill Sans MT"/>
              </a:rPr>
              <a:t>Títulos de deuda:  </a:t>
            </a:r>
            <a:r>
              <a:rPr lang="es-UY" sz="2500" dirty="0" smtClean="0">
                <a:solidFill>
                  <a:srgbClr val="000000"/>
                </a:solidFill>
                <a:latin typeface="Gill Sans MT"/>
              </a:rPr>
              <a:t>derecho a recibir la amortización y el interés que devengue.</a:t>
            </a:r>
          </a:p>
          <a:p>
            <a:pPr marL="342900" indent="-342900">
              <a:lnSpc>
                <a:spcPct val="100000"/>
              </a:lnSpc>
              <a:buFontTx/>
              <a:buChar char="-"/>
            </a:pPr>
            <a:r>
              <a:rPr lang="es-UY" sz="2500" dirty="0" smtClean="0">
                <a:solidFill>
                  <a:srgbClr val="000000"/>
                </a:solidFill>
                <a:latin typeface="Gill Sans MT"/>
              </a:rPr>
              <a:t>Al ser títulos negociables: permite la comercialización en el mercado mediante oferta pública o privada.</a:t>
            </a:r>
          </a:p>
          <a:p>
            <a:pPr marL="342900" indent="-342900">
              <a:lnSpc>
                <a:spcPct val="100000"/>
              </a:lnSpc>
              <a:buFontTx/>
              <a:buChar char="-"/>
            </a:pPr>
            <a:endParaRPr lang="es-UY" sz="2500" dirty="0">
              <a:solidFill>
                <a:srgbClr val="000000"/>
              </a:solidFill>
              <a:latin typeface="Gill Sans MT"/>
            </a:endParaRPr>
          </a:p>
        </p:txBody>
      </p:sp>
    </p:spTree>
    <p:extLst>
      <p:ext uri="{BB962C8B-B14F-4D97-AF65-F5344CB8AC3E}">
        <p14:creationId xmlns:p14="http://schemas.microsoft.com/office/powerpoint/2010/main" val="3679356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FIDEICOMISO FINANCIERO:</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marL="342900" indent="-342900">
              <a:lnSpc>
                <a:spcPct val="100000"/>
              </a:lnSpc>
              <a:buFontTx/>
              <a:buChar char="-"/>
            </a:pPr>
            <a:r>
              <a:rPr lang="es-UY" sz="2500" dirty="0" smtClean="0">
                <a:solidFill>
                  <a:srgbClr val="000000"/>
                </a:solidFill>
                <a:latin typeface="Gill Sans MT"/>
              </a:rPr>
              <a:t>Puede constituirse por acto unilateral.</a:t>
            </a:r>
          </a:p>
          <a:p>
            <a:pPr marL="342900" indent="-342900">
              <a:lnSpc>
                <a:spcPct val="100000"/>
              </a:lnSpc>
              <a:buFontTx/>
              <a:buChar char="-"/>
            </a:pPr>
            <a:r>
              <a:rPr lang="es-UY" sz="2500" dirty="0" smtClean="0">
                <a:solidFill>
                  <a:srgbClr val="000000"/>
                </a:solidFill>
                <a:latin typeface="Gill Sans MT"/>
              </a:rPr>
              <a:t>Solamente pueden ser fiduciarios las entidades de intermediación financiera o las sociedades administradoras de fondos de inversión.</a:t>
            </a:r>
          </a:p>
          <a:p>
            <a:pPr marL="342900" indent="-342900">
              <a:lnSpc>
                <a:spcPct val="100000"/>
              </a:lnSpc>
              <a:buFontTx/>
              <a:buChar char="-"/>
            </a:pPr>
            <a:r>
              <a:rPr lang="es-UY" sz="2500" dirty="0" smtClean="0">
                <a:solidFill>
                  <a:srgbClr val="000000"/>
                </a:solidFill>
                <a:latin typeface="Gill Sans MT"/>
              </a:rPr>
              <a:t>El fideicomiso y el fiduciario se encuentran sujetos a regulación del BCU (art. 29).</a:t>
            </a:r>
          </a:p>
          <a:p>
            <a:pPr marL="342900" indent="-342900">
              <a:lnSpc>
                <a:spcPct val="100000"/>
              </a:lnSpc>
              <a:buFontTx/>
              <a:buChar char="-"/>
            </a:pPr>
            <a:r>
              <a:rPr lang="es-UY" sz="2500" dirty="0" smtClean="0">
                <a:solidFill>
                  <a:srgbClr val="000000"/>
                </a:solidFill>
                <a:latin typeface="Gill Sans MT"/>
              </a:rPr>
              <a:t>Securitización: tengo un activo intangible como es el flujo de fondos y mediante la securitización transformo lo intangible en tangible.</a:t>
            </a:r>
          </a:p>
          <a:p>
            <a:pPr marL="342900" indent="-342900">
              <a:lnSpc>
                <a:spcPct val="100000"/>
              </a:lnSpc>
              <a:buFontTx/>
              <a:buChar char="-"/>
            </a:pPr>
            <a:r>
              <a:rPr lang="es-UY" sz="2500" dirty="0" smtClean="0">
                <a:solidFill>
                  <a:srgbClr val="000000"/>
                </a:solidFill>
                <a:latin typeface="Gill Sans MT"/>
              </a:rPr>
              <a:t>Cualquier flujo de fondos puede ser objeto de un negocio de securitización.</a:t>
            </a:r>
          </a:p>
          <a:p>
            <a:pPr marL="342900" indent="-342900">
              <a:lnSpc>
                <a:spcPct val="100000"/>
              </a:lnSpc>
              <a:buFontTx/>
              <a:buChar char="-"/>
            </a:pPr>
            <a:r>
              <a:rPr lang="es-UY" sz="2500" dirty="0" smtClean="0">
                <a:solidFill>
                  <a:srgbClr val="000000"/>
                </a:solidFill>
                <a:latin typeface="Gill Sans MT"/>
              </a:rPr>
              <a:t>Mediante la securitización se transfieren los derechos de crédito a un vehículo especial (fideicomiso) el cual emite a su vez valores que son colocados en el mercado. </a:t>
            </a:r>
            <a:endParaRPr lang="es-UY" sz="2500" dirty="0">
              <a:solidFill>
                <a:srgbClr val="000000"/>
              </a:solidFill>
              <a:latin typeface="Gill Sans MT"/>
            </a:endParaRPr>
          </a:p>
        </p:txBody>
      </p:sp>
    </p:spTree>
    <p:extLst>
      <p:ext uri="{BB962C8B-B14F-4D97-AF65-F5344CB8AC3E}">
        <p14:creationId xmlns:p14="http://schemas.microsoft.com/office/powerpoint/2010/main" val="168393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FIDEICOMISO FINANCIERO:</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a:lnSpc>
                <a:spcPct val="100000"/>
              </a:lnSpc>
            </a:pPr>
            <a:r>
              <a:rPr lang="es-UY" sz="2500" b="1" dirty="0" smtClean="0">
                <a:solidFill>
                  <a:srgbClr val="000000"/>
                </a:solidFill>
                <a:latin typeface="Gill Sans MT"/>
              </a:rPr>
              <a:t>PASO 1: FIDEICOMITENTE </a:t>
            </a:r>
            <a:r>
              <a:rPr lang="es-UY" sz="2500" dirty="0" smtClean="0">
                <a:solidFill>
                  <a:srgbClr val="000000"/>
                </a:solidFill>
                <a:latin typeface="Gill Sans MT"/>
              </a:rPr>
              <a:t>cede al fiduciario, en propiedad fiduciaria créditos presentes o futuros derivados de su giro.</a:t>
            </a:r>
          </a:p>
          <a:p>
            <a:pPr>
              <a:lnSpc>
                <a:spcPct val="100000"/>
              </a:lnSpc>
            </a:pPr>
            <a:endParaRPr lang="es-UY" sz="2500" dirty="0">
              <a:solidFill>
                <a:srgbClr val="000000"/>
              </a:solidFill>
              <a:latin typeface="Gill Sans MT"/>
            </a:endParaRPr>
          </a:p>
          <a:p>
            <a:pPr>
              <a:lnSpc>
                <a:spcPct val="100000"/>
              </a:lnSpc>
            </a:pPr>
            <a:r>
              <a:rPr lang="es-UY" sz="2500" b="1" dirty="0" smtClean="0">
                <a:solidFill>
                  <a:srgbClr val="000000"/>
                </a:solidFill>
                <a:latin typeface="Gill Sans MT"/>
              </a:rPr>
              <a:t>PASO 2: FIDUCIARIO </a:t>
            </a:r>
            <a:r>
              <a:rPr lang="es-UY" sz="2500" dirty="0" smtClean="0">
                <a:solidFill>
                  <a:srgbClr val="000000"/>
                </a:solidFill>
                <a:latin typeface="Gill Sans MT"/>
              </a:rPr>
              <a:t>emite, con cargo al patrimonio del fideicomiso, títulos de deuda que son colocados en el mercado a los aportantes de recursos para financiar con su producido la operativa del fideicomitente; y certificados de participación que son retenidos por el propio fideicomitente como forma de recibir del fideicomiso el excedente del producido de la cesión de créditos, una vez pagados los servicios de los títulos de deuda, a los cuales se encuentran subordinados.</a:t>
            </a:r>
          </a:p>
          <a:p>
            <a:pPr>
              <a:lnSpc>
                <a:spcPct val="100000"/>
              </a:lnSpc>
            </a:pPr>
            <a:endParaRPr lang="es-UY" sz="2500" dirty="0">
              <a:solidFill>
                <a:srgbClr val="000000"/>
              </a:solidFill>
              <a:latin typeface="Gill Sans MT"/>
            </a:endParaRPr>
          </a:p>
          <a:p>
            <a:pPr>
              <a:lnSpc>
                <a:spcPct val="100000"/>
              </a:lnSpc>
            </a:pPr>
            <a:r>
              <a:rPr lang="es-UY" sz="2000" dirty="0" smtClean="0">
                <a:solidFill>
                  <a:srgbClr val="000000"/>
                </a:solidFill>
                <a:latin typeface="Gill Sans MT"/>
              </a:rPr>
              <a:t>En cuanto a la transferencia de los créditos: tener presente que la celebración del contrato es titulo dispositivo. </a:t>
            </a:r>
          </a:p>
          <a:p>
            <a:pPr>
              <a:lnSpc>
                <a:spcPct val="100000"/>
              </a:lnSpc>
            </a:pPr>
            <a:r>
              <a:rPr lang="es-UY" sz="2000" dirty="0" smtClean="0">
                <a:solidFill>
                  <a:srgbClr val="000000"/>
                </a:solidFill>
                <a:latin typeface="Gill Sans MT"/>
              </a:rPr>
              <a:t>Tener presente lo hablado en clase con relación al deudor cedido.</a:t>
            </a:r>
            <a:endParaRPr lang="es-UY" sz="2000" dirty="0">
              <a:solidFill>
                <a:srgbClr val="000000"/>
              </a:solidFill>
              <a:latin typeface="Gill Sans MT"/>
            </a:endParaRPr>
          </a:p>
        </p:txBody>
      </p:sp>
    </p:spTree>
    <p:extLst>
      <p:ext uri="{BB962C8B-B14F-4D97-AF65-F5344CB8AC3E}">
        <p14:creationId xmlns:p14="http://schemas.microsoft.com/office/powerpoint/2010/main" val="2673984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1435680" y="274680"/>
            <a:ext cx="7497720"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INTRODUCCIÓN:</a:t>
            </a:r>
            <a:endParaRPr dirty="0"/>
          </a:p>
        </p:txBody>
      </p:sp>
      <p:sp>
        <p:nvSpPr>
          <p:cNvPr id="98" name="TextShape 2"/>
          <p:cNvSpPr txBox="1"/>
          <p:nvPr/>
        </p:nvSpPr>
        <p:spPr>
          <a:xfrm>
            <a:off x="267419" y="1357200"/>
            <a:ext cx="8665621" cy="4890600"/>
          </a:xfrm>
          <a:prstGeom prst="rect">
            <a:avLst/>
          </a:prstGeom>
        </p:spPr>
        <p:txBody>
          <a:bodyPr lIns="90000" tIns="45000" rIns="90000" bIns="45000"/>
          <a:lstStyle/>
          <a:p>
            <a:pPr>
              <a:lnSpc>
                <a:spcPct val="100000"/>
              </a:lnSpc>
            </a:pPr>
            <a:r>
              <a:rPr lang="es-UY" sz="2500" dirty="0" smtClean="0">
                <a:solidFill>
                  <a:srgbClr val="000000"/>
                </a:solidFill>
                <a:latin typeface="Gill Sans MT"/>
              </a:rPr>
              <a:t>Regulación: ley 17703. 23/10/2003.</a:t>
            </a:r>
          </a:p>
          <a:p>
            <a:pPr>
              <a:lnSpc>
                <a:spcPct val="100000"/>
              </a:lnSpc>
            </a:pPr>
            <a:r>
              <a:rPr lang="es-UY" sz="2500" dirty="0" smtClean="0">
                <a:solidFill>
                  <a:srgbClr val="000000"/>
                </a:solidFill>
                <a:latin typeface="Gill Sans MT"/>
              </a:rPr>
              <a:t>-La iniciativa de legislar sobre el tema provino del BCU. </a:t>
            </a:r>
            <a:endParaRPr lang="es-UY" sz="2500" dirty="0">
              <a:solidFill>
                <a:srgbClr val="000000"/>
              </a:solidFill>
              <a:latin typeface="Gill Sans MT"/>
            </a:endParaRPr>
          </a:p>
          <a:p>
            <a:pPr>
              <a:lnSpc>
                <a:spcPct val="100000"/>
              </a:lnSpc>
            </a:pPr>
            <a:r>
              <a:rPr lang="es-UY" sz="2500" dirty="0" smtClean="0">
                <a:solidFill>
                  <a:srgbClr val="000000"/>
                </a:solidFill>
                <a:latin typeface="Gill Sans MT"/>
              </a:rPr>
              <a:t>Se lo veía como un vehículo apto para estructurar operaciones de securitización de carteras de crédito generadoras de flujos de fondos.</a:t>
            </a:r>
          </a:p>
          <a:p>
            <a:pPr marL="342900" indent="-342900">
              <a:lnSpc>
                <a:spcPct val="100000"/>
              </a:lnSpc>
              <a:buFontTx/>
              <a:buChar char="-"/>
            </a:pPr>
            <a:r>
              <a:rPr lang="es-UY" sz="2500" dirty="0" smtClean="0">
                <a:solidFill>
                  <a:srgbClr val="000000"/>
                </a:solidFill>
                <a:latin typeface="Gill Sans MT"/>
              </a:rPr>
              <a:t>El legislador NO se limitó a esa mera cuestión. </a:t>
            </a:r>
            <a:r>
              <a:rPr lang="es-UY" sz="2500" dirty="0">
                <a:solidFill>
                  <a:srgbClr val="000000"/>
                </a:solidFill>
                <a:latin typeface="Gill Sans MT"/>
              </a:rPr>
              <a:t> </a:t>
            </a:r>
            <a:r>
              <a:rPr lang="es-UY" sz="2500" dirty="0" smtClean="0">
                <a:solidFill>
                  <a:srgbClr val="000000"/>
                </a:solidFill>
                <a:latin typeface="Gill Sans MT"/>
              </a:rPr>
              <a:t>La ley de fideicomiso es mucho más que tal aspecto.</a:t>
            </a:r>
          </a:p>
          <a:p>
            <a:pPr marL="342900" indent="-342900">
              <a:lnSpc>
                <a:spcPct val="100000"/>
              </a:lnSpc>
              <a:buFontTx/>
              <a:buChar char="-"/>
            </a:pPr>
            <a:r>
              <a:rPr lang="es-UY" sz="2500" dirty="0" smtClean="0">
                <a:solidFill>
                  <a:srgbClr val="000000"/>
                </a:solidFill>
                <a:latin typeface="Gill Sans MT"/>
              </a:rPr>
              <a:t>Nace el concepto de propiedad fiduciaria como patrimonio de afectación.</a:t>
            </a:r>
          </a:p>
          <a:p>
            <a:pPr marL="342900" indent="-342900">
              <a:lnSpc>
                <a:spcPct val="100000"/>
              </a:lnSpc>
              <a:buFontTx/>
              <a:buChar char="-"/>
            </a:pPr>
            <a:r>
              <a:rPr lang="es-UY" sz="2500" i="1" dirty="0" smtClean="0">
                <a:solidFill>
                  <a:srgbClr val="000000"/>
                </a:solidFill>
                <a:latin typeface="Gill Sans MT"/>
              </a:rPr>
              <a:t>Los bienes se encuentran excluidos y </a:t>
            </a:r>
            <a:r>
              <a:rPr lang="es-UY" sz="2500" b="1" i="1" dirty="0" smtClean="0">
                <a:solidFill>
                  <a:srgbClr val="000000"/>
                </a:solidFill>
                <a:latin typeface="Gill Sans MT"/>
              </a:rPr>
              <a:t>NO</a:t>
            </a:r>
            <a:r>
              <a:rPr lang="es-UY" sz="2500" i="1" dirty="0" smtClean="0">
                <a:solidFill>
                  <a:srgbClr val="000000"/>
                </a:solidFill>
                <a:latin typeface="Gill Sans MT"/>
              </a:rPr>
              <a:t> son la garantía común de los acreedores del fideicomitente, beneficiario y fiduciario.</a:t>
            </a:r>
          </a:p>
          <a:p>
            <a:pPr marL="342900" indent="-342900">
              <a:lnSpc>
                <a:spcPct val="100000"/>
              </a:lnSpc>
              <a:buFontTx/>
              <a:buChar char="-"/>
            </a:pPr>
            <a:r>
              <a:rPr lang="es-UY" sz="2500" i="1" dirty="0" smtClean="0">
                <a:solidFill>
                  <a:srgbClr val="000000"/>
                </a:solidFill>
                <a:latin typeface="Gill Sans MT"/>
              </a:rPr>
              <a:t>CON ESTE NEGOCIO JURÍDICO SE BUSCA LA REDUCCIÓN DEL RIESGO.</a:t>
            </a:r>
            <a:endParaRPr sz="3000" i="1" dirty="0"/>
          </a:p>
          <a:p>
            <a:pPr>
              <a:lnSpc>
                <a:spcPct val="100000"/>
              </a:lnSpc>
            </a:pPr>
            <a:endParaRPr dirty="0"/>
          </a:p>
          <a:p>
            <a:pPr>
              <a:lnSpc>
                <a:spcPct val="100000"/>
              </a:lnSpc>
            </a:pPr>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1435680" y="274680"/>
            <a:ext cx="7497720"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CONCEPTO:</a:t>
            </a:r>
            <a:endParaRPr dirty="0"/>
          </a:p>
        </p:txBody>
      </p:sp>
      <p:sp>
        <p:nvSpPr>
          <p:cNvPr id="98" name="TextShape 2"/>
          <p:cNvSpPr txBox="1"/>
          <p:nvPr/>
        </p:nvSpPr>
        <p:spPr>
          <a:xfrm>
            <a:off x="267419" y="1095555"/>
            <a:ext cx="8665621" cy="5572664"/>
          </a:xfrm>
          <a:prstGeom prst="rect">
            <a:avLst/>
          </a:prstGeom>
        </p:spPr>
        <p:txBody>
          <a:bodyPr lIns="90000" tIns="45000" rIns="90000" bIns="45000"/>
          <a:lstStyle/>
          <a:p>
            <a:pPr>
              <a:lnSpc>
                <a:spcPct val="100000"/>
              </a:lnSpc>
            </a:pPr>
            <a:r>
              <a:rPr lang="es-UY" sz="2500" dirty="0">
                <a:solidFill>
                  <a:srgbClr val="000000"/>
                </a:solidFill>
                <a:latin typeface="Gill Sans MT"/>
              </a:rPr>
              <a:t>ROG: </a:t>
            </a:r>
            <a:r>
              <a:rPr lang="es-UY" sz="2500" b="1" i="1" dirty="0">
                <a:solidFill>
                  <a:srgbClr val="000000"/>
                </a:solidFill>
                <a:latin typeface="Gill Sans MT"/>
              </a:rPr>
              <a:t>Negocio jurídico </a:t>
            </a:r>
            <a:r>
              <a:rPr lang="es-UY" sz="2500" i="1" dirty="0">
                <a:solidFill>
                  <a:srgbClr val="000000"/>
                </a:solidFill>
                <a:latin typeface="Gill Sans MT"/>
              </a:rPr>
              <a:t>en virtud del cual una persona </a:t>
            </a:r>
            <a:r>
              <a:rPr lang="es-UY" sz="2500" b="1" i="1" dirty="0">
                <a:solidFill>
                  <a:srgbClr val="000000"/>
                </a:solidFill>
                <a:latin typeface="Gill Sans MT"/>
              </a:rPr>
              <a:t>(fideicomitente) </a:t>
            </a:r>
            <a:r>
              <a:rPr lang="es-UY" sz="2500" i="1" dirty="0">
                <a:solidFill>
                  <a:srgbClr val="000000"/>
                </a:solidFill>
                <a:latin typeface="Gill Sans MT"/>
              </a:rPr>
              <a:t>crea un </a:t>
            </a:r>
            <a:r>
              <a:rPr lang="es-UY" sz="2500" b="1" i="1" dirty="0">
                <a:solidFill>
                  <a:srgbClr val="000000"/>
                </a:solidFill>
                <a:latin typeface="Gill Sans MT"/>
              </a:rPr>
              <a:t>patrimonio de afectación </a:t>
            </a:r>
            <a:r>
              <a:rPr lang="es-UY" sz="2500" i="1" dirty="0">
                <a:solidFill>
                  <a:srgbClr val="000000"/>
                </a:solidFill>
                <a:latin typeface="Gill Sans MT"/>
              </a:rPr>
              <a:t>sujeto al régimen de propiedad fiduciaria (fideicomiso) del cual pasa a ser titular otra persona </a:t>
            </a:r>
            <a:r>
              <a:rPr lang="es-UY" sz="2500" b="1" i="1" dirty="0">
                <a:solidFill>
                  <a:srgbClr val="000000"/>
                </a:solidFill>
                <a:latin typeface="Gill Sans MT"/>
              </a:rPr>
              <a:t>(fiduciario) </a:t>
            </a:r>
            <a:r>
              <a:rPr lang="es-UY" sz="2500" i="1" dirty="0">
                <a:solidFill>
                  <a:srgbClr val="000000"/>
                </a:solidFill>
                <a:latin typeface="Gill Sans MT"/>
              </a:rPr>
              <a:t>trasmitiendo ciertos bienes a este patrimonio que son del fiduciario. El fiduciario está obligado a disponer de los bienes y/o ejercitar los derechos para la realización de ciertos fines prestablecidos por el fideicomitente, en beneficio de una o más personas </a:t>
            </a:r>
            <a:r>
              <a:rPr lang="es-UY" sz="2500" b="1" i="1" dirty="0">
                <a:solidFill>
                  <a:srgbClr val="000000"/>
                </a:solidFill>
                <a:latin typeface="Gill Sans MT"/>
              </a:rPr>
              <a:t>(beneficiarios).</a:t>
            </a:r>
          </a:p>
          <a:p>
            <a:pPr>
              <a:lnSpc>
                <a:spcPct val="100000"/>
              </a:lnSpc>
            </a:pPr>
            <a:endParaRPr lang="es-UY" dirty="0" smtClean="0"/>
          </a:p>
          <a:p>
            <a:pPr>
              <a:lnSpc>
                <a:spcPct val="100000"/>
              </a:lnSpc>
            </a:pPr>
            <a:r>
              <a:rPr lang="es-UY" dirty="0" smtClean="0"/>
              <a:t>SUJETOS:</a:t>
            </a:r>
          </a:p>
          <a:p>
            <a:pPr marL="342900" indent="-342900">
              <a:lnSpc>
                <a:spcPct val="100000"/>
              </a:lnSpc>
              <a:buAutoNum type="arabicPeriod"/>
            </a:pPr>
            <a:r>
              <a:rPr lang="es-UY" b="1" dirty="0" smtClean="0"/>
              <a:t>FIDEICOMITENTE: </a:t>
            </a:r>
            <a:r>
              <a:rPr lang="es-UY" dirty="0" smtClean="0"/>
              <a:t>Crea el fideicomiso, trasmite los bienes o derechos al fiduciario e instruye sobre los fines a cuya consecución han de ser aplicados.</a:t>
            </a:r>
          </a:p>
          <a:p>
            <a:pPr marL="342900" indent="-342900">
              <a:lnSpc>
                <a:spcPct val="100000"/>
              </a:lnSpc>
              <a:buAutoNum type="arabicPeriod"/>
            </a:pPr>
            <a:r>
              <a:rPr lang="es-UY" b="1" dirty="0" smtClean="0"/>
              <a:t>FIDUCIARIO</a:t>
            </a:r>
            <a:r>
              <a:rPr lang="es-UY" dirty="0" smtClean="0"/>
              <a:t>: Recibe como propiedad fiduciaria los bienes fideicomitidos con la finalidad de cumplir con el fin establecido.</a:t>
            </a:r>
          </a:p>
          <a:p>
            <a:pPr marL="342900" indent="-342900">
              <a:lnSpc>
                <a:spcPct val="100000"/>
              </a:lnSpc>
              <a:buAutoNum type="arabicPeriod"/>
            </a:pPr>
            <a:r>
              <a:rPr lang="es-UY" b="1" dirty="0" smtClean="0"/>
              <a:t>BENEFICIARIO/S: </a:t>
            </a:r>
            <a:r>
              <a:rPr lang="es-UY" dirty="0" smtClean="0"/>
              <a:t>Reciben los beneficios que el fideicomiso genera y los bienes y derechos que lo forman.</a:t>
            </a:r>
            <a:endParaRPr dirty="0"/>
          </a:p>
          <a:p>
            <a:pPr>
              <a:lnSpc>
                <a:spcPct val="100000"/>
              </a:lnSpc>
            </a:pPr>
            <a:endParaRPr dirty="0"/>
          </a:p>
        </p:txBody>
      </p:sp>
    </p:spTree>
    <p:extLst>
      <p:ext uri="{BB962C8B-B14F-4D97-AF65-F5344CB8AC3E}">
        <p14:creationId xmlns:p14="http://schemas.microsoft.com/office/powerpoint/2010/main" val="71856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PRINCIPALES MODALIDADES:</a:t>
            </a:r>
            <a:endParaRPr dirty="0"/>
          </a:p>
        </p:txBody>
      </p:sp>
      <p:sp>
        <p:nvSpPr>
          <p:cNvPr id="98" name="TextShape 2"/>
          <p:cNvSpPr txBox="1"/>
          <p:nvPr/>
        </p:nvSpPr>
        <p:spPr>
          <a:xfrm>
            <a:off x="267419" y="1095555"/>
            <a:ext cx="8665621" cy="5572664"/>
          </a:xfrm>
          <a:prstGeom prst="rect">
            <a:avLst/>
          </a:prstGeom>
        </p:spPr>
        <p:txBody>
          <a:bodyPr lIns="90000" tIns="45000" rIns="90000" bIns="45000"/>
          <a:lstStyle/>
          <a:p>
            <a:pPr>
              <a:lnSpc>
                <a:spcPct val="100000"/>
              </a:lnSpc>
            </a:pPr>
            <a:r>
              <a:rPr lang="es-UY" sz="2500" dirty="0" smtClean="0">
                <a:solidFill>
                  <a:srgbClr val="000000"/>
                </a:solidFill>
                <a:latin typeface="Gill Sans MT"/>
              </a:rPr>
              <a:t> </a:t>
            </a:r>
            <a:r>
              <a:rPr lang="es-UY" sz="2500" b="1" dirty="0" smtClean="0">
                <a:solidFill>
                  <a:srgbClr val="000000"/>
                </a:solidFill>
                <a:latin typeface="Gill Sans MT"/>
              </a:rPr>
              <a:t>DE ADMINISTRACIÓN: </a:t>
            </a:r>
            <a:r>
              <a:rPr lang="es-UY" sz="2500" dirty="0" smtClean="0">
                <a:solidFill>
                  <a:srgbClr val="000000"/>
                </a:solidFill>
                <a:latin typeface="Gill Sans MT"/>
              </a:rPr>
              <a:t>Fideicomitente transfiere al fiduciario determinados bienes o derechos para que realice operaciones de guarda, conservación, etc. y entrega luego los frutos o rentas al beneficiario.</a:t>
            </a:r>
          </a:p>
          <a:p>
            <a:pPr>
              <a:lnSpc>
                <a:spcPct val="100000"/>
              </a:lnSpc>
            </a:pPr>
            <a:endParaRPr lang="es-UY" sz="2500" dirty="0">
              <a:solidFill>
                <a:srgbClr val="000000"/>
              </a:solidFill>
              <a:latin typeface="Gill Sans MT"/>
            </a:endParaRPr>
          </a:p>
          <a:p>
            <a:pPr>
              <a:lnSpc>
                <a:spcPct val="100000"/>
              </a:lnSpc>
            </a:pPr>
            <a:r>
              <a:rPr lang="es-UY" sz="2500" b="1" dirty="0" smtClean="0">
                <a:solidFill>
                  <a:srgbClr val="000000"/>
                </a:solidFill>
                <a:latin typeface="Gill Sans MT"/>
              </a:rPr>
              <a:t>DE GARANTÍA: </a:t>
            </a:r>
            <a:r>
              <a:rPr lang="es-UY" sz="2500" dirty="0" smtClean="0">
                <a:solidFill>
                  <a:srgbClr val="000000"/>
                </a:solidFill>
                <a:latin typeface="Gill Sans MT"/>
              </a:rPr>
              <a:t>se busca asegurar el cumplimiento de una obligación del fideicomitente frente al beneficiario. El fideicomitente afecta bienes de su propiedad y los transfiere al fiduciario con instrucciones de que en caso de incumplimiento proceda a la venta y pague con el producido al beneficiario.</a:t>
            </a:r>
          </a:p>
          <a:p>
            <a:pPr>
              <a:lnSpc>
                <a:spcPct val="100000"/>
              </a:lnSpc>
            </a:pPr>
            <a:endParaRPr lang="es-UY" dirty="0" smtClean="0"/>
          </a:p>
          <a:p>
            <a:pPr>
              <a:lnSpc>
                <a:spcPct val="100000"/>
              </a:lnSpc>
            </a:pPr>
            <a:r>
              <a:rPr lang="es-UY" sz="2500" b="1" dirty="0">
                <a:solidFill>
                  <a:srgbClr val="000000"/>
                </a:solidFill>
                <a:latin typeface="Gill Sans MT"/>
              </a:rPr>
              <a:t>DE INVERSIÓN: </a:t>
            </a:r>
            <a:r>
              <a:rPr lang="es-UY" sz="2500" dirty="0">
                <a:solidFill>
                  <a:srgbClr val="000000"/>
                </a:solidFill>
                <a:latin typeface="Gill Sans MT"/>
              </a:rPr>
              <a:t>El fideicomitente transfiere recursos al fiduciario para que este adquiera bienes o realice colocaciones.</a:t>
            </a:r>
            <a:endParaRPr sz="2500" dirty="0">
              <a:solidFill>
                <a:srgbClr val="000000"/>
              </a:solidFill>
              <a:latin typeface="Gill Sans MT"/>
            </a:endParaRPr>
          </a:p>
          <a:p>
            <a:pPr>
              <a:lnSpc>
                <a:spcPct val="100000"/>
              </a:lnSpc>
            </a:pPr>
            <a:endParaRPr dirty="0"/>
          </a:p>
        </p:txBody>
      </p:sp>
    </p:spTree>
    <p:extLst>
      <p:ext uri="{BB962C8B-B14F-4D97-AF65-F5344CB8AC3E}">
        <p14:creationId xmlns:p14="http://schemas.microsoft.com/office/powerpoint/2010/main" val="1708812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TENER PRESENTE:</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a:lnSpc>
                <a:spcPct val="100000"/>
              </a:lnSpc>
            </a:pPr>
            <a:endParaRPr lang="es-UY" sz="2500" dirty="0" smtClean="0">
              <a:solidFill>
                <a:srgbClr val="000000"/>
              </a:solidFill>
              <a:latin typeface="Gill Sans MT"/>
            </a:endParaRPr>
          </a:p>
          <a:p>
            <a:pPr>
              <a:lnSpc>
                <a:spcPct val="100000"/>
              </a:lnSpc>
            </a:pPr>
            <a:r>
              <a:rPr lang="es-UY" sz="2500" dirty="0" smtClean="0">
                <a:solidFill>
                  <a:srgbClr val="000000"/>
                </a:solidFill>
                <a:latin typeface="Gill Sans MT"/>
              </a:rPr>
              <a:t>Se puede constituir por acto entre vivos o por testamento (artículo 2).</a:t>
            </a:r>
          </a:p>
          <a:p>
            <a:pPr>
              <a:lnSpc>
                <a:spcPct val="100000"/>
              </a:lnSpc>
            </a:pPr>
            <a:r>
              <a:rPr lang="es-UY" sz="2500" dirty="0" smtClean="0">
                <a:solidFill>
                  <a:srgbClr val="000000"/>
                </a:solidFill>
                <a:latin typeface="Gill Sans MT"/>
              </a:rPr>
              <a:t>El contrato es título hábil para producir la transferencia de la propiedad o de la titularidad de los derechos. Se inscribe en el RNAP + en aquellos registros que corresponda conforme los bienes que sean objeto.</a:t>
            </a:r>
          </a:p>
          <a:p>
            <a:pPr>
              <a:lnSpc>
                <a:spcPct val="100000"/>
              </a:lnSpc>
            </a:pPr>
            <a:r>
              <a:rPr lang="es-UY" sz="2500" dirty="0" smtClean="0">
                <a:solidFill>
                  <a:srgbClr val="000000"/>
                </a:solidFill>
                <a:latin typeface="Gill Sans MT"/>
              </a:rPr>
              <a:t>Objeto: cualquier tipo de bienes o derechos reales o personales. Tanto presentes como futuros, que se encuentren en el comercio de los hombres. Puede ser una universalidad (art. 5).</a:t>
            </a:r>
          </a:p>
          <a:p>
            <a:pPr>
              <a:lnSpc>
                <a:spcPct val="100000"/>
              </a:lnSpc>
            </a:pPr>
            <a:endParaRPr lang="es-UY" sz="2500" dirty="0">
              <a:solidFill>
                <a:srgbClr val="000000"/>
              </a:solidFill>
              <a:latin typeface="Gill Sans MT"/>
            </a:endParaRPr>
          </a:p>
          <a:p>
            <a:pPr>
              <a:lnSpc>
                <a:spcPct val="100000"/>
              </a:lnSpc>
            </a:pPr>
            <a:endParaRPr lang="es-UY" sz="2500" dirty="0" smtClean="0">
              <a:solidFill>
                <a:srgbClr val="000000"/>
              </a:solidFill>
              <a:latin typeface="Gill Sans MT"/>
            </a:endParaRPr>
          </a:p>
          <a:p>
            <a:pPr>
              <a:lnSpc>
                <a:spcPct val="100000"/>
              </a:lnSpc>
            </a:pPr>
            <a:r>
              <a:rPr lang="es-UY" sz="2500" dirty="0" smtClean="0">
                <a:solidFill>
                  <a:srgbClr val="000000"/>
                </a:solidFill>
                <a:latin typeface="Gill Sans MT"/>
              </a:rPr>
              <a:t>EXTINCIÓN: VER ART. </a:t>
            </a:r>
            <a:r>
              <a:rPr lang="es-UY" sz="2500" smtClean="0">
                <a:solidFill>
                  <a:srgbClr val="000000"/>
                </a:solidFill>
                <a:latin typeface="Gill Sans MT"/>
              </a:rPr>
              <a:t>33.</a:t>
            </a:r>
            <a:endParaRPr lang="es-UY" sz="2500" dirty="0" smtClean="0">
              <a:solidFill>
                <a:srgbClr val="000000"/>
              </a:solidFill>
              <a:latin typeface="Gill Sans MT"/>
            </a:endParaRPr>
          </a:p>
          <a:p>
            <a:pPr>
              <a:lnSpc>
                <a:spcPct val="100000"/>
              </a:lnSpc>
            </a:pPr>
            <a:endParaRPr lang="es-UY" sz="2500" dirty="0">
              <a:solidFill>
                <a:srgbClr val="000000"/>
              </a:solidFill>
              <a:latin typeface="Gill Sans MT"/>
            </a:endParaRPr>
          </a:p>
        </p:txBody>
      </p:sp>
    </p:spTree>
    <p:extLst>
      <p:ext uri="{BB962C8B-B14F-4D97-AF65-F5344CB8AC3E}">
        <p14:creationId xmlns:p14="http://schemas.microsoft.com/office/powerpoint/2010/main" val="21306648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PROPIEDAD FIDUCIARIA:</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a:lnSpc>
                <a:spcPct val="100000"/>
              </a:lnSpc>
            </a:pPr>
            <a:endParaRPr lang="es-UY" sz="2500" dirty="0" smtClean="0">
              <a:solidFill>
                <a:srgbClr val="000000"/>
              </a:solidFill>
              <a:latin typeface="Gill Sans MT"/>
            </a:endParaRPr>
          </a:p>
          <a:p>
            <a:pPr>
              <a:lnSpc>
                <a:spcPct val="100000"/>
              </a:lnSpc>
            </a:pPr>
            <a:r>
              <a:rPr lang="es-UY" sz="2500" dirty="0" smtClean="0">
                <a:solidFill>
                  <a:srgbClr val="000000"/>
                </a:solidFill>
                <a:latin typeface="Gill Sans MT"/>
              </a:rPr>
              <a:t>Artículo </a:t>
            </a:r>
            <a:r>
              <a:rPr lang="es-UY" sz="2500" dirty="0">
                <a:solidFill>
                  <a:srgbClr val="000000"/>
                </a:solidFill>
                <a:latin typeface="Gill Sans MT"/>
              </a:rPr>
              <a:t>6, es un patrimonio de afectación formado por los bienes y derechos fideicomitidos, SEPARADO E INDEPENDIENTE del patrimonio del fideicomitente, fiduciario y beneficiario.</a:t>
            </a:r>
          </a:p>
          <a:p>
            <a:pPr>
              <a:lnSpc>
                <a:spcPct val="100000"/>
              </a:lnSpc>
            </a:pPr>
            <a:r>
              <a:rPr lang="es-UY" sz="2500" dirty="0">
                <a:solidFill>
                  <a:srgbClr val="000000"/>
                </a:solidFill>
                <a:latin typeface="Gill Sans MT"/>
              </a:rPr>
              <a:t>Bienes fideicomitidos responden por las obligaciones contraídas por el fideicomiso (ver art. 7 y 8).</a:t>
            </a:r>
          </a:p>
          <a:p>
            <a:pPr>
              <a:lnSpc>
                <a:spcPct val="100000"/>
              </a:lnSpc>
            </a:pPr>
            <a:r>
              <a:rPr lang="es-UY" sz="2500" dirty="0">
                <a:solidFill>
                  <a:srgbClr val="000000"/>
                </a:solidFill>
                <a:latin typeface="Gill Sans MT"/>
              </a:rPr>
              <a:t>El fiduciario es propietario de los bienes del fideicomiso pero para cumplir un fin que beneficia a un </a:t>
            </a:r>
            <a:r>
              <a:rPr lang="es-UY" sz="2500" dirty="0" smtClean="0">
                <a:solidFill>
                  <a:srgbClr val="000000"/>
                </a:solidFill>
                <a:latin typeface="Gill Sans MT"/>
              </a:rPr>
              <a:t>tercero (NO HAY PROPIEDAD PLENA).</a:t>
            </a:r>
          </a:p>
          <a:p>
            <a:pPr>
              <a:lnSpc>
                <a:spcPct val="100000"/>
              </a:lnSpc>
            </a:pPr>
            <a:r>
              <a:rPr lang="es-UY" sz="2500" dirty="0" smtClean="0">
                <a:solidFill>
                  <a:srgbClr val="000000"/>
                </a:solidFill>
                <a:latin typeface="Gill Sans MT"/>
              </a:rPr>
              <a:t>LO ANTERIOR es totalmente distinto a un propietario pleno dado que este podría disponer de los bienes de la manera que entienda.</a:t>
            </a:r>
            <a:endParaRPr lang="es-UY" sz="2500" dirty="0">
              <a:solidFill>
                <a:srgbClr val="000000"/>
              </a:solidFill>
              <a:latin typeface="Gill Sans MT"/>
            </a:endParaRPr>
          </a:p>
          <a:p>
            <a:pPr>
              <a:lnSpc>
                <a:spcPct val="100000"/>
              </a:lnSpc>
            </a:pPr>
            <a:endParaRPr lang="es-UY" sz="2800" dirty="0"/>
          </a:p>
          <a:p>
            <a:pPr>
              <a:lnSpc>
                <a:spcPct val="100000"/>
              </a:lnSpc>
            </a:pPr>
            <a:endParaRPr lang="es-UY" sz="2500" dirty="0">
              <a:solidFill>
                <a:srgbClr val="000000"/>
              </a:solidFill>
              <a:latin typeface="Gill Sans MT"/>
            </a:endParaRPr>
          </a:p>
        </p:txBody>
      </p:sp>
    </p:spTree>
    <p:extLst>
      <p:ext uri="{BB962C8B-B14F-4D97-AF65-F5344CB8AC3E}">
        <p14:creationId xmlns:p14="http://schemas.microsoft.com/office/powerpoint/2010/main" val="4151732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FIDEICOMITENTE:</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a:lnSpc>
                <a:spcPct val="100000"/>
              </a:lnSpc>
            </a:pPr>
            <a:endParaRPr lang="es-UY" sz="2500" dirty="0" smtClean="0">
              <a:solidFill>
                <a:srgbClr val="000000"/>
              </a:solidFill>
              <a:latin typeface="Gill Sans MT"/>
            </a:endParaRPr>
          </a:p>
          <a:p>
            <a:pPr>
              <a:lnSpc>
                <a:spcPct val="100000"/>
              </a:lnSpc>
            </a:pPr>
            <a:r>
              <a:rPr lang="es-UY" sz="2500" dirty="0" smtClean="0">
                <a:solidFill>
                  <a:srgbClr val="000000"/>
                </a:solidFill>
                <a:latin typeface="Gill Sans MT"/>
              </a:rPr>
              <a:t>-Puede </a:t>
            </a:r>
            <a:r>
              <a:rPr lang="es-UY" sz="2500" dirty="0">
                <a:solidFill>
                  <a:srgbClr val="000000"/>
                </a:solidFill>
                <a:latin typeface="Gill Sans MT"/>
              </a:rPr>
              <a:t>ser una persona física o jurídica.</a:t>
            </a:r>
          </a:p>
          <a:p>
            <a:pPr>
              <a:lnSpc>
                <a:spcPct val="100000"/>
              </a:lnSpc>
            </a:pPr>
            <a:r>
              <a:rPr lang="es-UY" sz="2500" dirty="0" smtClean="0">
                <a:solidFill>
                  <a:srgbClr val="000000"/>
                </a:solidFill>
                <a:latin typeface="Gill Sans MT"/>
              </a:rPr>
              <a:t>-Es quien constituye el fideicomiso.</a:t>
            </a:r>
          </a:p>
          <a:p>
            <a:pPr>
              <a:lnSpc>
                <a:spcPct val="100000"/>
              </a:lnSpc>
            </a:pPr>
            <a:r>
              <a:rPr lang="es-UY" sz="2500" dirty="0" smtClean="0">
                <a:solidFill>
                  <a:srgbClr val="000000"/>
                </a:solidFill>
                <a:latin typeface="Gill Sans MT"/>
              </a:rPr>
              <a:t>-Si es entre vivos, es mediante un contrato que celebró con el fiduciario.</a:t>
            </a:r>
          </a:p>
          <a:p>
            <a:pPr>
              <a:lnSpc>
                <a:spcPct val="100000"/>
              </a:lnSpc>
            </a:pPr>
            <a:r>
              <a:rPr lang="es-UY" sz="2500" dirty="0" smtClean="0">
                <a:solidFill>
                  <a:srgbClr val="000000"/>
                </a:solidFill>
                <a:latin typeface="Gill Sans MT"/>
              </a:rPr>
              <a:t>-Es escrito. Asimismo, requiere solemnidad y publicidad en función de la naturaleza de los bienes.</a:t>
            </a:r>
          </a:p>
          <a:p>
            <a:pPr>
              <a:lnSpc>
                <a:spcPct val="100000"/>
              </a:lnSpc>
            </a:pPr>
            <a:r>
              <a:rPr lang="es-UY" sz="2500" dirty="0" smtClean="0">
                <a:solidFill>
                  <a:srgbClr val="000000"/>
                </a:solidFill>
                <a:latin typeface="Gill Sans MT"/>
              </a:rPr>
              <a:t>-Al culminar el fideicomiso es además el destinatario natural de los bienes, salvo pacto en contrario (ver 33 inc. 2).</a:t>
            </a:r>
          </a:p>
          <a:p>
            <a:pPr>
              <a:lnSpc>
                <a:spcPct val="100000"/>
              </a:lnSpc>
            </a:pPr>
            <a:r>
              <a:rPr lang="es-UY" sz="2500" dirty="0" smtClean="0">
                <a:solidFill>
                  <a:srgbClr val="000000"/>
                </a:solidFill>
                <a:latin typeface="Gill Sans MT"/>
              </a:rPr>
              <a:t>-Si actúa en fraude a los acreedores al momento de la constitución, existen herramientas jurídicas para evitar que el fideicomiso sea un negocio que se utilice en fraude a los acreedores.</a:t>
            </a:r>
          </a:p>
          <a:p>
            <a:pPr>
              <a:lnSpc>
                <a:spcPct val="100000"/>
              </a:lnSpc>
            </a:pPr>
            <a:r>
              <a:rPr lang="es-UY" sz="2500" dirty="0" smtClean="0">
                <a:solidFill>
                  <a:srgbClr val="000000"/>
                </a:solidFill>
                <a:latin typeface="Gill Sans MT"/>
              </a:rPr>
              <a:t>- Puede remover judicialmente al fiduciario por incumplimiento de sus obligaciones, exigir rendición de cuentas, etc.</a:t>
            </a:r>
            <a:endParaRPr lang="es-UY" sz="2500" dirty="0">
              <a:solidFill>
                <a:srgbClr val="000000"/>
              </a:solidFill>
              <a:latin typeface="Gill Sans MT"/>
            </a:endParaRPr>
          </a:p>
        </p:txBody>
      </p:sp>
    </p:spTree>
    <p:extLst>
      <p:ext uri="{BB962C8B-B14F-4D97-AF65-F5344CB8AC3E}">
        <p14:creationId xmlns:p14="http://schemas.microsoft.com/office/powerpoint/2010/main" val="1532996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FIDUCIARIO:</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a:lnSpc>
                <a:spcPct val="100000"/>
              </a:lnSpc>
            </a:pPr>
            <a:endParaRPr lang="es-UY" sz="2500" dirty="0" smtClean="0">
              <a:solidFill>
                <a:srgbClr val="000000"/>
              </a:solidFill>
              <a:latin typeface="Gill Sans MT"/>
            </a:endParaRPr>
          </a:p>
          <a:p>
            <a:pPr>
              <a:lnSpc>
                <a:spcPct val="100000"/>
              </a:lnSpc>
            </a:pPr>
            <a:r>
              <a:rPr lang="es-UY" sz="2500" dirty="0" smtClean="0">
                <a:solidFill>
                  <a:srgbClr val="000000"/>
                </a:solidFill>
                <a:latin typeface="Gill Sans MT"/>
              </a:rPr>
              <a:t>-Recibe los bienes o derechos en propiedad fiduciaria.  Es designado por el fideicomitente.</a:t>
            </a:r>
          </a:p>
          <a:p>
            <a:pPr marL="342900" indent="-342900">
              <a:lnSpc>
                <a:spcPct val="100000"/>
              </a:lnSpc>
              <a:buFontTx/>
              <a:buChar char="-"/>
            </a:pPr>
            <a:r>
              <a:rPr lang="es-UY" sz="2500" dirty="0" smtClean="0">
                <a:solidFill>
                  <a:srgbClr val="000000"/>
                </a:solidFill>
                <a:latin typeface="Gill Sans MT"/>
              </a:rPr>
              <a:t>Administra los bienes o ejerce los derechos en cumplimiento del fin pactado (ver artículos 16, 18 y 19).</a:t>
            </a:r>
          </a:p>
          <a:p>
            <a:pPr marL="342900" indent="-342900">
              <a:lnSpc>
                <a:spcPct val="100000"/>
              </a:lnSpc>
              <a:buFontTx/>
              <a:buChar char="-"/>
            </a:pPr>
            <a:r>
              <a:rPr lang="es-UY" sz="2500" dirty="0" smtClean="0">
                <a:solidFill>
                  <a:srgbClr val="000000"/>
                </a:solidFill>
                <a:latin typeface="Gill Sans MT"/>
              </a:rPr>
              <a:t>Es titular de su patrimonio y de tantos patrimonios más conforme los patrimonios de afectación que tenga.</a:t>
            </a:r>
          </a:p>
          <a:p>
            <a:pPr marL="342900" indent="-342900">
              <a:lnSpc>
                <a:spcPct val="100000"/>
              </a:lnSpc>
              <a:buFontTx/>
              <a:buChar char="-"/>
            </a:pPr>
            <a:r>
              <a:rPr lang="es-UY" sz="2500" dirty="0" smtClean="0">
                <a:solidFill>
                  <a:srgbClr val="000000"/>
                </a:solidFill>
                <a:latin typeface="Gill Sans MT"/>
              </a:rPr>
              <a:t>Puede ser una persona física o jurídica. Si lo hace en forma habitual y profesional </a:t>
            </a:r>
            <a:r>
              <a:rPr lang="es-UY" sz="2500" dirty="0" smtClean="0">
                <a:solidFill>
                  <a:srgbClr val="000000"/>
                </a:solidFill>
                <a:latin typeface="Gill Sans MT"/>
                <a:sym typeface="Wingdings" panose="05000000000000000000" pitchFamily="2" charset="2"/>
              </a:rPr>
              <a:t> debe registrarse en el BCU. Conforme la ley si actuó en 5 o más negocios en el año calendario, se lo considera tal.</a:t>
            </a:r>
          </a:p>
          <a:p>
            <a:pPr marL="342900" indent="-342900">
              <a:lnSpc>
                <a:spcPct val="100000"/>
              </a:lnSpc>
              <a:buFontTx/>
              <a:buChar char="-"/>
            </a:pPr>
            <a:r>
              <a:rPr lang="es-UY" sz="2500" dirty="0" smtClean="0">
                <a:solidFill>
                  <a:srgbClr val="000000"/>
                </a:solidFill>
                <a:latin typeface="Gill Sans MT"/>
                <a:sym typeface="Wingdings" panose="05000000000000000000" pitchFamily="2" charset="2"/>
              </a:rPr>
              <a:t>Para el caso de los fideicomisos financieros: el fiduciario debe ser una entidad de intermediación financiera o sociedad administradora de fondos de inversión (art. 26).</a:t>
            </a:r>
          </a:p>
          <a:p>
            <a:pPr marL="342900" indent="-342900">
              <a:lnSpc>
                <a:spcPct val="100000"/>
              </a:lnSpc>
              <a:buFontTx/>
              <a:buChar char="-"/>
            </a:pPr>
            <a:r>
              <a:rPr lang="es-UY" sz="2500" dirty="0" smtClean="0">
                <a:solidFill>
                  <a:srgbClr val="000000"/>
                </a:solidFill>
                <a:latin typeface="Gill Sans MT"/>
                <a:sym typeface="Wingdings" panose="05000000000000000000" pitchFamily="2" charset="2"/>
              </a:rPr>
              <a:t>Cese (ver art. 22).</a:t>
            </a:r>
            <a:endParaRPr lang="es-UY" sz="2500" dirty="0">
              <a:solidFill>
                <a:srgbClr val="000000"/>
              </a:solidFill>
              <a:latin typeface="Gill Sans MT"/>
            </a:endParaRPr>
          </a:p>
        </p:txBody>
      </p:sp>
    </p:spTree>
    <p:extLst>
      <p:ext uri="{BB962C8B-B14F-4D97-AF65-F5344CB8AC3E}">
        <p14:creationId xmlns:p14="http://schemas.microsoft.com/office/powerpoint/2010/main" val="1273717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465826" y="274680"/>
            <a:ext cx="8467574" cy="1142640"/>
          </a:xfrm>
          <a:prstGeom prst="rect">
            <a:avLst/>
          </a:prstGeom>
        </p:spPr>
        <p:txBody>
          <a:bodyPr lIns="90000" tIns="45000" rIns="90000" bIns="45000" anchor="ctr"/>
          <a:lstStyle/>
          <a:p>
            <a:pPr algn="r">
              <a:lnSpc>
                <a:spcPct val="100000"/>
              </a:lnSpc>
            </a:pPr>
            <a:r>
              <a:rPr lang="es-UY" sz="4300" b="1" dirty="0" smtClean="0">
                <a:solidFill>
                  <a:srgbClr val="572314"/>
                </a:solidFill>
                <a:latin typeface="Gill Sans MT"/>
              </a:rPr>
              <a:t>beneficiario:</a:t>
            </a:r>
            <a:endParaRPr dirty="0"/>
          </a:p>
        </p:txBody>
      </p:sp>
      <p:sp>
        <p:nvSpPr>
          <p:cNvPr id="98" name="TextShape 2"/>
          <p:cNvSpPr txBox="1"/>
          <p:nvPr/>
        </p:nvSpPr>
        <p:spPr>
          <a:xfrm>
            <a:off x="267779" y="974785"/>
            <a:ext cx="8665621" cy="5572664"/>
          </a:xfrm>
          <a:prstGeom prst="rect">
            <a:avLst/>
          </a:prstGeom>
        </p:spPr>
        <p:txBody>
          <a:bodyPr lIns="90000" tIns="45000" rIns="90000" bIns="45000"/>
          <a:lstStyle/>
          <a:p>
            <a:pPr>
              <a:lnSpc>
                <a:spcPct val="100000"/>
              </a:lnSpc>
            </a:pPr>
            <a:endParaRPr lang="es-UY" sz="2500" dirty="0" smtClean="0">
              <a:solidFill>
                <a:srgbClr val="000000"/>
              </a:solidFill>
              <a:latin typeface="Gill Sans MT"/>
            </a:endParaRPr>
          </a:p>
          <a:p>
            <a:pPr marL="342900" indent="-342900">
              <a:lnSpc>
                <a:spcPct val="100000"/>
              </a:lnSpc>
              <a:buFontTx/>
              <a:buChar char="-"/>
            </a:pPr>
            <a:r>
              <a:rPr lang="es-UY" sz="2500" dirty="0" smtClean="0">
                <a:solidFill>
                  <a:srgbClr val="000000"/>
                </a:solidFill>
                <a:latin typeface="Gill Sans MT"/>
              </a:rPr>
              <a:t>Es el destinatario de las ganancias, de los frutos o de los bienes que integran el fideicomiso.</a:t>
            </a:r>
          </a:p>
          <a:p>
            <a:pPr marL="342900" indent="-342900">
              <a:lnSpc>
                <a:spcPct val="100000"/>
              </a:lnSpc>
              <a:buFontTx/>
              <a:buChar char="-"/>
            </a:pPr>
            <a:r>
              <a:rPr lang="es-UY" sz="2500" dirty="0" smtClean="0">
                <a:solidFill>
                  <a:srgbClr val="000000"/>
                </a:solidFill>
                <a:latin typeface="Gill Sans MT"/>
              </a:rPr>
              <a:t>En el fideicomiso contractual puede ser una persona futura, que no exista al momento del otorgamiento (ver art. 23).</a:t>
            </a:r>
          </a:p>
          <a:p>
            <a:pPr marL="342900" indent="-342900">
              <a:lnSpc>
                <a:spcPct val="100000"/>
              </a:lnSpc>
              <a:buFontTx/>
              <a:buChar char="-"/>
            </a:pPr>
            <a:r>
              <a:rPr lang="es-UY" sz="2500" dirty="0" smtClean="0">
                <a:solidFill>
                  <a:srgbClr val="000000"/>
                </a:solidFill>
                <a:latin typeface="Gill Sans MT"/>
              </a:rPr>
              <a:t>No es parte del contrato pero adquiere un derecho a los beneficios que genere la gestión del fideicomiso.</a:t>
            </a:r>
          </a:p>
          <a:p>
            <a:pPr marL="342900" indent="-342900">
              <a:lnSpc>
                <a:spcPct val="100000"/>
              </a:lnSpc>
              <a:buFontTx/>
              <a:buChar char="-"/>
            </a:pPr>
            <a:r>
              <a:rPr lang="es-UY" sz="2500" dirty="0" smtClean="0">
                <a:solidFill>
                  <a:srgbClr val="000000"/>
                </a:solidFill>
                <a:latin typeface="Gill Sans MT"/>
              </a:rPr>
              <a:t>No puede ser el fiduciario un beneficiario (excepto hipótesis art. 9). En cambio, si puede coincidir la figura del beneficiario con la del fideicomitente.</a:t>
            </a:r>
          </a:p>
          <a:p>
            <a:pPr marL="342900" indent="-342900">
              <a:lnSpc>
                <a:spcPct val="100000"/>
              </a:lnSpc>
              <a:buFontTx/>
              <a:buChar char="-"/>
            </a:pPr>
            <a:r>
              <a:rPr lang="es-UY" sz="2500" dirty="0" smtClean="0">
                <a:solidFill>
                  <a:srgbClr val="000000"/>
                </a:solidFill>
                <a:latin typeface="Gill Sans MT"/>
              </a:rPr>
              <a:t>Tiene un derecho de control sobre el cumplimiento del fideicomiso por parte del fiduciario. Puede promover judicialmente la remoción del fiduciario por incumplimiento de sus obligaciones, la designación de uno nuevo o la revocación de actos del fiduciario notoriamente extraños al fin.</a:t>
            </a:r>
            <a:endParaRPr lang="es-UY" sz="2500" dirty="0">
              <a:solidFill>
                <a:srgbClr val="000000"/>
              </a:solidFill>
              <a:latin typeface="Gill Sans MT"/>
            </a:endParaRPr>
          </a:p>
        </p:txBody>
      </p:sp>
    </p:spTree>
    <p:extLst>
      <p:ext uri="{BB962C8B-B14F-4D97-AF65-F5344CB8AC3E}">
        <p14:creationId xmlns:p14="http://schemas.microsoft.com/office/powerpoint/2010/main" val="1009564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TotalTime>
  <Words>1412</Words>
  <Application>Microsoft Office PowerPoint</Application>
  <PresentationFormat>Presentación en pantalla (4:3)</PresentationFormat>
  <Paragraphs>91</Paragraphs>
  <Slides>12</Slides>
  <Notes>0</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12</vt:i4>
      </vt:variant>
    </vt:vector>
  </HeadingPairs>
  <TitlesOfParts>
    <vt:vector size="21" baseType="lpstr">
      <vt:lpstr>Arial</vt:lpstr>
      <vt:lpstr>DejaVu Sans</vt:lpstr>
      <vt:lpstr>Gill Sans MT</vt:lpstr>
      <vt:lpstr>StarSymbol</vt:lpstr>
      <vt:lpstr>Verdana</vt:lpstr>
      <vt:lpstr>Wingdings</vt:lpstr>
      <vt:lpstr>Wingdings 2</vt:lpstr>
      <vt:lpstr>Office Theme</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dwillebald</dc:creator>
  <cp:lastModifiedBy>Helpdesk</cp:lastModifiedBy>
  <cp:revision>47</cp:revision>
  <cp:lastPrinted>2024-09-02T19:28:56Z</cp:lastPrinted>
  <dcterms:modified xsi:type="dcterms:W3CDTF">2025-11-21T16:54:49Z</dcterms:modified>
</cp:coreProperties>
</file>