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60" r:id="rId3"/>
    <p:sldId id="322" r:id="rId4"/>
    <p:sldId id="330" r:id="rId5"/>
    <p:sldId id="331" r:id="rId6"/>
    <p:sldId id="332" r:id="rId7"/>
    <p:sldId id="333" r:id="rId8"/>
    <p:sldId id="334" r:id="rId9"/>
    <p:sldId id="335" r:id="rId10"/>
    <p:sldId id="329" r:id="rId11"/>
    <p:sldId id="300" r:id="rId1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3/8/2025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3/8/2025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3/8/2025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3/8/2025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3/8/2025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3/8/2025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3/8/2025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3/8/2025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3/8/2025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3/8/2025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3/8/2025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3/8/2025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3/8/2025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284984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CLASE </a:t>
            </a:r>
            <a:r>
              <a:rPr lang="es-UY" sz="4800" b="1" dirty="0" smtClean="0">
                <a:solidFill>
                  <a:schemeClr val="tx1"/>
                </a:solidFill>
              </a:rPr>
              <a:t>2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ACTOS DE </a:t>
            </a:r>
            <a:r>
              <a:rPr lang="es-UY" sz="4800" b="1" dirty="0" err="1" smtClean="0">
                <a:solidFill>
                  <a:schemeClr val="tx1"/>
                </a:solidFill>
              </a:rPr>
              <a:t>comerciO</a:t>
            </a: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Machado</a:t>
            </a:r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CLASIFICACIÓN DE ACTOS DE COMERCIO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Naturales o intrínsecos.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Por conexión: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Subjetiva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objetiva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Legales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Mixtos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3716004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b="1" cap="all" dirty="0" smtClean="0"/>
              <a:t>IMPORTANCIA DE SU DETERMINACIÓN</a:t>
            </a:r>
            <a:endParaRPr lang="es-ES" b="1" cap="all" dirty="0"/>
          </a:p>
          <a:p>
            <a:pPr marL="0" lvl="0" indent="0">
              <a:buNone/>
            </a:pPr>
            <a:endParaRPr lang="es-ES" dirty="0" smtClean="0"/>
          </a:p>
          <a:p>
            <a:pPr marL="0" lvl="0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Legislación </a:t>
            </a:r>
            <a:r>
              <a:rPr lang="es-UY" sz="2400" dirty="0"/>
              <a:t>aplicable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Determinación </a:t>
            </a:r>
            <a:r>
              <a:rPr lang="es-UY" sz="2400" dirty="0"/>
              <a:t>de la figura del comerciante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Comercialidad </a:t>
            </a:r>
            <a:r>
              <a:rPr lang="es-UY" sz="2400" dirty="0"/>
              <a:t>de las sociedades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Jurisdicción </a:t>
            </a:r>
            <a:r>
              <a:rPr lang="es-UY" sz="2400" dirty="0"/>
              <a:t>competente</a:t>
            </a: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/>
              <a:t>Enumeración del artículo 7 del C. </a:t>
            </a:r>
            <a:r>
              <a:rPr lang="es-UY" b="1" cap="all" dirty="0" smtClean="0"/>
              <a:t>Comercio, son actos de comercio: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 smtClean="0"/>
              <a:t>NUMERAL 1 </a:t>
            </a:r>
            <a:r>
              <a:rPr lang="es-UY" sz="2400" b="1" i="1" dirty="0" smtClean="0"/>
              <a:t>- </a:t>
            </a:r>
            <a:r>
              <a:rPr lang="es-UY" sz="2400" i="1" dirty="0" smtClean="0"/>
              <a:t>Toda </a:t>
            </a:r>
            <a:r>
              <a:rPr lang="es-UY" sz="2400" i="1" dirty="0"/>
              <a:t>compra de una cosa para </a:t>
            </a:r>
            <a:r>
              <a:rPr lang="es-UY" sz="2400" i="1" dirty="0" smtClean="0"/>
              <a:t>revenderla </a:t>
            </a:r>
            <a:r>
              <a:rPr lang="es-UY" sz="2400" i="1" dirty="0"/>
              <a:t>o alquilar el uso de ella, bien sea en el mismo </a:t>
            </a:r>
            <a:r>
              <a:rPr lang="es-UY" sz="2400" i="1" dirty="0" smtClean="0"/>
              <a:t>estado </a:t>
            </a:r>
            <a:r>
              <a:rPr lang="es-UY" sz="2400" i="1" dirty="0"/>
              <a:t>que se compró, o después de darle </a:t>
            </a:r>
            <a:r>
              <a:rPr lang="es-UY" sz="2400" i="1" dirty="0" smtClean="0"/>
              <a:t>otra  </a:t>
            </a:r>
            <a:r>
              <a:rPr lang="es-UY" sz="2400" i="1" dirty="0"/>
              <a:t>forma de mayo o menor valor (art. 515 y 516</a:t>
            </a:r>
            <a:r>
              <a:rPr lang="es-UY" sz="2400" i="1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Compraventa </a:t>
            </a:r>
            <a:r>
              <a:rPr lang="es-UY" sz="2400" dirty="0"/>
              <a:t>comercial: art. 513 </a:t>
            </a:r>
            <a:r>
              <a:rPr lang="es-UY" sz="2400" dirty="0" err="1"/>
              <a:t>C.Com</a:t>
            </a:r>
            <a:r>
              <a:rPr lang="es-UY" sz="2400" dirty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Siempre sobre </a:t>
            </a:r>
            <a:r>
              <a:rPr lang="es-UY" sz="2400" dirty="0"/>
              <a:t>bienes </a:t>
            </a:r>
            <a:r>
              <a:rPr lang="es-UY" sz="2400" dirty="0" smtClean="0"/>
              <a:t>muebles: excepción productos agrícolas.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Intención </a:t>
            </a:r>
            <a:r>
              <a:rPr lang="es-UY" sz="2400" dirty="0"/>
              <a:t>de reventa o alquiler de su </a:t>
            </a:r>
            <a:r>
              <a:rPr lang="es-UY" sz="2400" dirty="0" smtClean="0"/>
              <a:t>uso: el acto de comercio natural.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1479992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/>
              <a:t>Enumeración del artículo 7 del C. </a:t>
            </a:r>
            <a:r>
              <a:rPr lang="es-UY" b="1" cap="all" dirty="0" smtClean="0"/>
              <a:t>Comercio, son actos de comercio: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/>
              <a:t>NUMERAL </a:t>
            </a:r>
            <a:r>
              <a:rPr lang="es-UY" sz="2400" b="1" dirty="0" smtClean="0"/>
              <a:t>2 - </a:t>
            </a:r>
            <a:r>
              <a:rPr lang="es-UY" sz="2400" dirty="0" smtClean="0"/>
              <a:t>Toda </a:t>
            </a:r>
            <a:r>
              <a:rPr lang="es-UY" sz="2400" dirty="0"/>
              <a:t>operación de: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Cambio</a:t>
            </a:r>
            <a:endParaRPr lang="es-UY" sz="20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Banco</a:t>
            </a:r>
            <a:endParaRPr lang="es-UY" sz="20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Corretaje</a:t>
            </a:r>
            <a:endParaRPr lang="es-UY" sz="20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 smtClean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Remate</a:t>
            </a:r>
            <a:endParaRPr lang="es-UY" sz="2000" dirty="0"/>
          </a:p>
        </p:txBody>
      </p:sp>
    </p:spTree>
    <p:extLst>
      <p:ext uri="{BB962C8B-B14F-4D97-AF65-F5344CB8AC3E}">
        <p14:creationId xmlns:p14="http://schemas.microsoft.com/office/powerpoint/2010/main" val="3734852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/>
              <a:t>Enumeración del artículo 7 del C. </a:t>
            </a:r>
            <a:r>
              <a:rPr lang="es-UY" b="1" cap="all" dirty="0" smtClean="0"/>
              <a:t>Comercio, son actos de comercio: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/>
              <a:t>NUMERAL </a:t>
            </a:r>
            <a:r>
              <a:rPr lang="es-UY" sz="2400" b="1" dirty="0" smtClean="0"/>
              <a:t>3 - </a:t>
            </a:r>
            <a:r>
              <a:rPr lang="es-UY" sz="2400" dirty="0" smtClean="0"/>
              <a:t>Toda </a:t>
            </a:r>
            <a:r>
              <a:rPr lang="es-UY" sz="2400" dirty="0"/>
              <a:t>negociación sobre letras de cambio o </a:t>
            </a:r>
            <a:r>
              <a:rPr lang="es-UY" sz="2400" dirty="0" smtClean="0"/>
              <a:t>de </a:t>
            </a:r>
            <a:r>
              <a:rPr lang="es-UY" sz="2400" dirty="0"/>
              <a:t>plaza, o cualquier otro género de </a:t>
            </a:r>
            <a:r>
              <a:rPr lang="es-UY" sz="2400" dirty="0" smtClean="0"/>
              <a:t>papel endosable.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 smtClean="0"/>
              <a:t>NUMERAL 4 - </a:t>
            </a:r>
            <a:r>
              <a:rPr lang="es-UY" sz="2400" dirty="0" smtClean="0"/>
              <a:t>Las </a:t>
            </a:r>
            <a:r>
              <a:rPr lang="es-UY" sz="2400" dirty="0"/>
              <a:t>empresas (organización de factores </a:t>
            </a:r>
            <a:r>
              <a:rPr lang="es-UY" sz="2400" dirty="0" smtClean="0"/>
              <a:t>de  </a:t>
            </a:r>
            <a:r>
              <a:rPr lang="es-UY" sz="2400" dirty="0"/>
              <a:t>producción) de: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Fábrica </a:t>
            </a:r>
            <a:endParaRPr lang="es-UY" sz="20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Comisiones</a:t>
            </a:r>
            <a:endParaRPr lang="es-UY" sz="20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Depósitos</a:t>
            </a:r>
            <a:endParaRPr lang="es-UY" sz="2000" dirty="0"/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Transportes </a:t>
            </a:r>
            <a:r>
              <a:rPr lang="es-UY" sz="2000" dirty="0"/>
              <a:t>de mercaderías, por agua </a:t>
            </a:r>
            <a:r>
              <a:rPr lang="es-UY" sz="2000" dirty="0" smtClean="0"/>
              <a:t>o por </a:t>
            </a:r>
            <a:r>
              <a:rPr lang="es-UY" sz="2000" dirty="0"/>
              <a:t>tierra.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128060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/>
              <a:t>Enumeración del artículo 7 del C. </a:t>
            </a:r>
            <a:r>
              <a:rPr lang="es-UY" b="1" cap="all" dirty="0" smtClean="0"/>
              <a:t>Comercio, son actos de comercio: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/>
              <a:t>NUMERAL </a:t>
            </a:r>
            <a:r>
              <a:rPr lang="es-UY" sz="2400" b="1" dirty="0" smtClean="0"/>
              <a:t>5 </a:t>
            </a:r>
            <a:r>
              <a:rPr lang="es-UY" sz="2400" b="1" dirty="0"/>
              <a:t>- </a:t>
            </a:r>
            <a:r>
              <a:rPr lang="es-UY" sz="2400" dirty="0"/>
              <a:t>Las sociedades anónimas, sea cual </a:t>
            </a:r>
            <a:r>
              <a:rPr lang="es-UY" sz="2400" dirty="0" smtClean="0"/>
              <a:t>fuera </a:t>
            </a:r>
            <a:r>
              <a:rPr lang="es-UY" sz="2400" dirty="0"/>
              <a:t>su </a:t>
            </a:r>
            <a:r>
              <a:rPr lang="es-UY" sz="2400" dirty="0" smtClean="0"/>
              <a:t>objeto.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 smtClean="0"/>
              <a:t>NUMERAL 6 </a:t>
            </a:r>
            <a:r>
              <a:rPr lang="es-UY" sz="2400" b="1" dirty="0"/>
              <a:t>- </a:t>
            </a:r>
            <a:r>
              <a:rPr lang="es-UY" sz="2400" dirty="0"/>
              <a:t>Los fletamentos, seguros, compra o venta </a:t>
            </a:r>
            <a:r>
              <a:rPr lang="es-UY" sz="2400" dirty="0" smtClean="0"/>
              <a:t>de  </a:t>
            </a:r>
            <a:r>
              <a:rPr lang="es-UY" sz="2400" dirty="0"/>
              <a:t>buques, aparejos, provisiones, y todo lo </a:t>
            </a:r>
            <a:r>
              <a:rPr lang="es-UY" sz="2400" dirty="0" smtClean="0"/>
              <a:t>relativo </a:t>
            </a:r>
            <a:r>
              <a:rPr lang="es-UY" sz="2400" dirty="0"/>
              <a:t>al comercio </a:t>
            </a:r>
            <a:r>
              <a:rPr lang="es-UY" sz="2400" dirty="0" smtClean="0"/>
              <a:t>marítimo.</a:t>
            </a:r>
          </a:p>
        </p:txBody>
      </p:sp>
    </p:spTree>
    <p:extLst>
      <p:ext uri="{BB962C8B-B14F-4D97-AF65-F5344CB8AC3E}">
        <p14:creationId xmlns:p14="http://schemas.microsoft.com/office/powerpoint/2010/main" val="425310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/>
              <a:t>Enumeración del artículo 7 del C. </a:t>
            </a:r>
            <a:r>
              <a:rPr lang="es-UY" b="1" cap="all" dirty="0" smtClean="0"/>
              <a:t>Comercio, son actos de comercio: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 smtClean="0"/>
              <a:t>NUMERAL </a:t>
            </a:r>
            <a:r>
              <a:rPr lang="es-UY" sz="2400" b="1" dirty="0"/>
              <a:t>7 - </a:t>
            </a:r>
            <a:r>
              <a:rPr lang="es-UY" sz="2400" dirty="0"/>
              <a:t>Las operaciones de factores, tenedores </a:t>
            </a:r>
            <a:r>
              <a:rPr lang="es-UY" sz="2400" dirty="0" smtClean="0"/>
              <a:t>de libros </a:t>
            </a:r>
            <a:r>
              <a:rPr lang="es-UY" sz="2400" dirty="0"/>
              <a:t>y otros empleados de los comerciantes, </a:t>
            </a:r>
            <a:r>
              <a:rPr lang="es-UY" sz="2400" dirty="0" smtClean="0"/>
              <a:t>en </a:t>
            </a:r>
            <a:r>
              <a:rPr lang="es-UY" sz="2400" dirty="0"/>
              <a:t>cuanto concierne al comercio del </a:t>
            </a:r>
            <a:r>
              <a:rPr lang="es-UY" sz="2400" dirty="0" smtClean="0"/>
              <a:t>negociante </a:t>
            </a:r>
            <a:r>
              <a:rPr lang="es-UY" sz="2400" dirty="0"/>
              <a:t>de quien </a:t>
            </a:r>
            <a:r>
              <a:rPr lang="es-UY" sz="2400" dirty="0" smtClean="0"/>
              <a:t>dependen.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b="1" dirty="0"/>
              <a:t>NUMERAL 8 - </a:t>
            </a:r>
            <a:r>
              <a:rPr lang="es-UY" sz="2400" dirty="0"/>
              <a:t>Las convenciones sobre salarios de </a:t>
            </a:r>
            <a:r>
              <a:rPr lang="es-UY" sz="2400" dirty="0" smtClean="0"/>
              <a:t>dependientes </a:t>
            </a:r>
            <a:r>
              <a:rPr lang="es-UY" sz="2400" dirty="0"/>
              <a:t>y otros empleados del </a:t>
            </a:r>
            <a:r>
              <a:rPr lang="es-UY" sz="2400" dirty="0" smtClean="0"/>
              <a:t>comerciante.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3192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 smtClean="0"/>
              <a:t>CARACTERES DE LA ENUMERACIÓN: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Objetiva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No admite prueba en contrario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Indisponible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Heterogénea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Taxativa o enunciativa: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Taxativa</a:t>
            </a:r>
            <a:r>
              <a:rPr lang="es-UY" sz="2000" dirty="0"/>
              <a:t>: el derecho comercial es de </a:t>
            </a:r>
            <a:r>
              <a:rPr lang="es-UY" sz="2000" dirty="0" smtClean="0"/>
              <a:t>excepción, lo que no está en el art. 7 no es acto de comercio.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Enunciativa</a:t>
            </a:r>
            <a:r>
              <a:rPr lang="es-UY" sz="2000" dirty="0"/>
              <a:t>: “actos de comercio en general</a:t>
            </a:r>
            <a:r>
              <a:rPr lang="es-UY" sz="2000" dirty="0" smtClean="0"/>
              <a:t>”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UY" sz="2000" dirty="0" smtClean="0"/>
              <a:t>Intermedia</a:t>
            </a:r>
            <a:r>
              <a:rPr lang="es-UY" sz="2000" dirty="0"/>
              <a:t>: cada inciso indica un género de actos</a:t>
            </a:r>
            <a:r>
              <a:rPr lang="es-UY" sz="2000" dirty="0" smtClean="0"/>
              <a:t>, </a:t>
            </a:r>
            <a:r>
              <a:rPr lang="es-UY" sz="2000" dirty="0"/>
              <a:t>dentro de cada categoría es posible aplicar </a:t>
            </a:r>
            <a:r>
              <a:rPr lang="es-UY" sz="2000" dirty="0" smtClean="0"/>
              <a:t>analogía.</a:t>
            </a:r>
            <a:endParaRPr lang="es-UY" sz="2000" dirty="0"/>
          </a:p>
        </p:txBody>
      </p:sp>
    </p:spTree>
    <p:extLst>
      <p:ext uri="{BB962C8B-B14F-4D97-AF65-F5344CB8AC3E}">
        <p14:creationId xmlns:p14="http://schemas.microsoft.com/office/powerpoint/2010/main" val="2730256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UY" b="1" cap="all" dirty="0"/>
              <a:t>POSICIONES DOCTRINARIAS RESPECTO AL </a:t>
            </a:r>
          </a:p>
          <a:p>
            <a:pPr marL="0" lvl="0" indent="0" algn="ctr">
              <a:buNone/>
            </a:pPr>
            <a:r>
              <a:rPr lang="es-UY" b="1" cap="all" dirty="0"/>
              <a:t>CONCEPTO DE ACTO DE </a:t>
            </a:r>
            <a:r>
              <a:rPr lang="es-UY" b="1" cap="all" dirty="0" smtClean="0"/>
              <a:t>COMERCIO</a:t>
            </a:r>
          </a:p>
          <a:p>
            <a:pPr marL="0" lvl="0" indent="0" algn="ctr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Doctrinas </a:t>
            </a:r>
            <a:r>
              <a:rPr lang="es-UY" sz="2400" dirty="0"/>
              <a:t>que recurren a conceptos </a:t>
            </a:r>
            <a:r>
              <a:rPr lang="es-UY" sz="2400" dirty="0" smtClean="0"/>
              <a:t>económicos.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Doctrinas </a:t>
            </a:r>
            <a:r>
              <a:rPr lang="es-UY" sz="2400" dirty="0"/>
              <a:t>que recurren a la interposición en el </a:t>
            </a:r>
            <a:r>
              <a:rPr lang="es-UY" sz="2400" dirty="0" smtClean="0"/>
              <a:t>cambio.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Doctrinas </a:t>
            </a:r>
            <a:r>
              <a:rPr lang="es-UY" sz="2400" dirty="0"/>
              <a:t>que definen al acto de comercio </a:t>
            </a:r>
            <a:r>
              <a:rPr lang="es-UY" sz="2400" dirty="0" smtClean="0"/>
              <a:t>por </a:t>
            </a:r>
            <a:r>
              <a:rPr lang="es-UY" sz="2400" dirty="0"/>
              <a:t>su </a:t>
            </a:r>
            <a:r>
              <a:rPr lang="es-UY" sz="2400" dirty="0" smtClean="0"/>
              <a:t>finalidad.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Doctrinas </a:t>
            </a:r>
            <a:r>
              <a:rPr lang="es-UY" sz="2400" dirty="0"/>
              <a:t>que definen al acto de comercio por </a:t>
            </a:r>
            <a:r>
              <a:rPr lang="es-UY" sz="2400" dirty="0" smtClean="0"/>
              <a:t>el </a:t>
            </a:r>
            <a:r>
              <a:rPr lang="es-UY" sz="2400" dirty="0"/>
              <a:t>objeto sobre el que recaen los </a:t>
            </a:r>
            <a:r>
              <a:rPr lang="es-UY" sz="2400" dirty="0" smtClean="0"/>
              <a:t>actos.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UY" sz="24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UY" sz="2400" dirty="0" smtClean="0"/>
              <a:t>Doctrinas </a:t>
            </a:r>
            <a:r>
              <a:rPr lang="es-UY" sz="2400" dirty="0"/>
              <a:t>subjetivas del acto de </a:t>
            </a:r>
            <a:r>
              <a:rPr lang="es-UY" sz="2400" dirty="0" smtClean="0"/>
              <a:t>comercio.</a:t>
            </a:r>
            <a:endParaRPr lang="es-UY" sz="2000" dirty="0"/>
          </a:p>
        </p:txBody>
      </p:sp>
    </p:spTree>
    <p:extLst>
      <p:ext uri="{BB962C8B-B14F-4D97-AF65-F5344CB8AC3E}">
        <p14:creationId xmlns:p14="http://schemas.microsoft.com/office/powerpoint/2010/main" val="323791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2984</TotalTime>
  <Words>468</Words>
  <Application>Microsoft Office PowerPoint</Application>
  <PresentationFormat>Presentación en pantalla (4:3)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Claridad</vt:lpstr>
      <vt:lpstr>                                       CLASE 2 ACTOS DE comerciO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290</cp:revision>
  <dcterms:created xsi:type="dcterms:W3CDTF">2017-06-07T22:24:11Z</dcterms:created>
  <dcterms:modified xsi:type="dcterms:W3CDTF">2025-08-03T03:58:40Z</dcterms:modified>
</cp:coreProperties>
</file>