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52EBC-7E34-46D2-8399-4A4ACB7918B2}" v="8" dt="2025-05-27T20:39:23.4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derico de la Peña" userId="4ff907f6a803ba9b" providerId="LiveId" clId="{3BF52EBC-7E34-46D2-8399-4A4ACB7918B2}"/>
    <pc:docChg chg="undo custSel addSld modSld">
      <pc:chgData name="Federico de la Peña" userId="4ff907f6a803ba9b" providerId="LiveId" clId="{3BF52EBC-7E34-46D2-8399-4A4ACB7918B2}" dt="2025-05-27T20:39:34.952" v="1556" actId="20577"/>
      <pc:docMkLst>
        <pc:docMk/>
      </pc:docMkLst>
      <pc:sldChg chg="addSp modSp mod">
        <pc:chgData name="Federico de la Peña" userId="4ff907f6a803ba9b" providerId="LiveId" clId="{3BF52EBC-7E34-46D2-8399-4A4ACB7918B2}" dt="2025-05-27T20:39:34.952" v="1556" actId="20577"/>
        <pc:sldMkLst>
          <pc:docMk/>
          <pc:sldMk cId="2235678823" sldId="256"/>
        </pc:sldMkLst>
        <pc:spChg chg="add mod">
          <ac:chgData name="Federico de la Peña" userId="4ff907f6a803ba9b" providerId="LiveId" clId="{3BF52EBC-7E34-46D2-8399-4A4ACB7918B2}" dt="2025-05-27T20:39:34.952" v="1556" actId="20577"/>
          <ac:spMkLst>
            <pc:docMk/>
            <pc:sldMk cId="2235678823" sldId="256"/>
            <ac:spMk id="4" creationId="{0B296CDF-77CB-FB2A-A3FB-E89C272727AF}"/>
          </ac:spMkLst>
        </pc:spChg>
      </pc:sldChg>
      <pc:sldChg chg="modSp new mod">
        <pc:chgData name="Federico de la Peña" userId="4ff907f6a803ba9b" providerId="LiveId" clId="{3BF52EBC-7E34-46D2-8399-4A4ACB7918B2}" dt="2025-05-22T23:59:29.630" v="1196" actId="20577"/>
        <pc:sldMkLst>
          <pc:docMk/>
          <pc:sldMk cId="1224691408" sldId="257"/>
        </pc:sldMkLst>
        <pc:spChg chg="mod">
          <ac:chgData name="Federico de la Peña" userId="4ff907f6a803ba9b" providerId="LiveId" clId="{3BF52EBC-7E34-46D2-8399-4A4ACB7918B2}" dt="2025-05-22T00:33:26.947" v="25" actId="122"/>
          <ac:spMkLst>
            <pc:docMk/>
            <pc:sldMk cId="1224691408" sldId="257"/>
            <ac:spMk id="2" creationId="{351CB7AD-D4F6-D0BC-47F2-0EE0D3E93214}"/>
          </ac:spMkLst>
        </pc:spChg>
        <pc:spChg chg="mod">
          <ac:chgData name="Federico de la Peña" userId="4ff907f6a803ba9b" providerId="LiveId" clId="{3BF52EBC-7E34-46D2-8399-4A4ACB7918B2}" dt="2025-05-22T23:59:29.630" v="1196" actId="20577"/>
          <ac:spMkLst>
            <pc:docMk/>
            <pc:sldMk cId="1224691408" sldId="257"/>
            <ac:spMk id="3" creationId="{E3925B07-A043-F7E5-08D6-F727783D7F16}"/>
          </ac:spMkLst>
        </pc:spChg>
      </pc:sldChg>
      <pc:sldChg chg="modSp new mod">
        <pc:chgData name="Federico de la Peña" userId="4ff907f6a803ba9b" providerId="LiveId" clId="{3BF52EBC-7E34-46D2-8399-4A4ACB7918B2}" dt="2025-05-23T00:30:50.992" v="1463" actId="207"/>
        <pc:sldMkLst>
          <pc:docMk/>
          <pc:sldMk cId="1390948383" sldId="258"/>
        </pc:sldMkLst>
        <pc:spChg chg="mod">
          <ac:chgData name="Federico de la Peña" userId="4ff907f6a803ba9b" providerId="LiveId" clId="{3BF52EBC-7E34-46D2-8399-4A4ACB7918B2}" dt="2025-05-23T00:30:50.992" v="1463" actId="207"/>
          <ac:spMkLst>
            <pc:docMk/>
            <pc:sldMk cId="1390948383" sldId="258"/>
            <ac:spMk id="2" creationId="{F8D99209-B81B-508E-841F-FC283DEE2B41}"/>
          </ac:spMkLst>
        </pc:spChg>
        <pc:spChg chg="mod">
          <ac:chgData name="Federico de la Peña" userId="4ff907f6a803ba9b" providerId="LiveId" clId="{3BF52EBC-7E34-46D2-8399-4A4ACB7918B2}" dt="2025-05-22T22:47:46.029" v="334" actId="20577"/>
          <ac:spMkLst>
            <pc:docMk/>
            <pc:sldMk cId="1390948383" sldId="258"/>
            <ac:spMk id="3" creationId="{E09A07EB-AF66-A045-0B65-352AC5532E3D}"/>
          </ac:spMkLst>
        </pc:spChg>
      </pc:sldChg>
      <pc:sldChg chg="addSp delSp modSp new mod">
        <pc:chgData name="Federico de la Peña" userId="4ff907f6a803ba9b" providerId="LiveId" clId="{3BF52EBC-7E34-46D2-8399-4A4ACB7918B2}" dt="2025-05-23T01:03:16.063" v="1530" actId="20577"/>
        <pc:sldMkLst>
          <pc:docMk/>
          <pc:sldMk cId="2919283324" sldId="259"/>
        </pc:sldMkLst>
        <pc:graphicFrameChg chg="add mod ord modGraphic">
          <ac:chgData name="Federico de la Peña" userId="4ff907f6a803ba9b" providerId="LiveId" clId="{3BF52EBC-7E34-46D2-8399-4A4ACB7918B2}" dt="2025-05-23T01:03:16.063" v="1530" actId="20577"/>
          <ac:graphicFrameMkLst>
            <pc:docMk/>
            <pc:sldMk cId="2919283324" sldId="259"/>
            <ac:graphicFrameMk id="4" creationId="{B36311D7-FF40-9316-41C9-5731032466B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D7DA28-1B1D-9A58-ED4C-3682A38C4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2F6344-B4E5-0F7F-352B-569A76B14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1619CA-ECDD-A1F1-B0CE-A27A368CE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BEA70-0E6F-6019-599B-33C77315F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814F6A-5B55-9169-03B7-3FEBB962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3396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FB74F-8A8C-3E6F-7C1B-37557AAB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701B55-7C37-7634-F6A2-87B35C5A9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6EAD26-B98F-24EA-F1BC-57A10B0C6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B61D5E-588A-78EB-E166-66ABE4AFC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ABE49E-1DDF-A869-F62D-64089ACD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5159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234989-AEE1-5308-016D-1530A7AD1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F60700-0D25-60B0-4ECC-D49824267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224CF9-83D4-81A3-2964-47700FA7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D05F0C-8E6E-0691-F1C4-67F23C18D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8FBC71-6CF9-C4CB-D391-D43B1CD54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2962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111D6-7BB5-4258-4347-5E1D1E7C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4058C3-E16D-4EFC-78BF-1808C3B16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D454FF-B3EA-1CF7-DD09-96818C325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D43265-0497-6C55-7E0A-B82D3ACE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1092A7-706E-8C03-C2AD-16CE5F3C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832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CF9688-7BCD-3092-AE52-42BE259FA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F5CA06-5B57-3FD3-979D-882C3D13B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970950-1A55-4039-49B1-52604D28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30D228-6EA7-2447-62D7-294D2F83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EE403-57AA-7B84-7C34-D47A32AE3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1618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A3E65-CF98-E4E1-F68E-6AA0A1E22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364ADE-DD90-04D0-FC6E-F1314E38E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203E36-6307-F1E0-7DFF-03F7F06EA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37B255-FB1F-56DF-DD93-98AFDFC5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8027D1-5FF5-7348-9538-96F28978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586344-3D70-E980-569E-3E98B598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3105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901B8-8ACE-8A74-87A2-E6CA9688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E769F8-DAAB-07C4-2ABC-776F0D4BB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EE443B-D223-1F3D-CA53-0762E3DA7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CFDF10-18C8-D66B-2BFD-7231DEB85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726AED-8C60-6374-F083-F9E153CCB1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30DADD-A584-CB9D-CF81-988EC218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FF6B9B-1807-0550-1114-2340DAD7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A3FFA3-128C-D56A-50BE-EBA896B44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2949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44525-5F0C-F05B-83E0-3694305D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189A939-AA1C-3072-82D9-237DDD2C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BBF1DF-D6B1-54DB-8861-B31169F6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91B277-A9F5-3946-42DF-85D39C680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2495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3E0925-970F-73A1-491D-13AEC1B0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53F5B29-6749-BF56-8E40-84287096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B901D68-C66A-83E1-82B6-8878B412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48617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535C6-A40E-6DA9-BD08-82940A497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59C07F-FA7F-F0C6-C8D5-C5B77F9DE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096970-9286-3D99-0A33-A5C541A28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573DC2-99AD-F24E-9656-F37294DA6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C8B237-EF94-28CC-2472-1CC4F1034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2633D4-3E74-27EF-9990-A8D66373F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4256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C237A-A9B9-968F-9562-6BFBCF3DE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BDC400-AC14-9B89-8879-090A3E234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78014B-BD4D-C9CB-1E8F-5D99F5D83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AB30A7-1954-1A56-F234-904B81EF4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D3A8F6-9A92-1DD9-F3D3-582BFF2E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A97E89-C0FC-ACBD-92A1-3F097B955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4230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9999B7-C57A-AC38-956E-C271C653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E9A22C-4B29-E033-E703-36FB54251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D3CD3-CDC8-55F8-ED0C-F8582E65E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2C9309-A70B-42A5-9ABC-8C026D9C8CE6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B0BD7A-2D95-CFA2-BEFE-9002FB908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C9961B-4A58-047E-1663-DDC8368F5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50E9B5-55F3-47A3-95E3-E4E33741C3F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178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00FCD-FF98-9164-49B0-564FB2F3E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7260" y="1201331"/>
            <a:ext cx="3628440" cy="246997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 dirty="0">
                <a:latin typeface="+mj-lt"/>
                <a:ea typeface="+mj-ea"/>
                <a:cs typeface="+mj-cs"/>
              </a:rPr>
              <a:t>SISTEMAS DE GOBIERNO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08852C-D611-002A-3EEF-5D951A9C9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7260" y="3930449"/>
            <a:ext cx="3628440" cy="188654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RELACIÓN ENTRE PODER EJECUTIVO Y PODER LEGISLATIVO: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PRESIDENCIAL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PARLAMENTARIO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CONGRESIONAL</a:t>
            </a:r>
          </a:p>
        </p:txBody>
      </p:sp>
      <p:pic>
        <p:nvPicPr>
          <p:cNvPr id="1028" name="Picture 4" descr="El Centro Presidencial Obama de Chicago incluirá réplica de Salón Oval">
            <a:extLst>
              <a:ext uri="{FF2B5EF4-FFF2-40B4-BE49-F238E27FC236}">
                <a16:creationId xmlns:a16="http://schemas.microsoft.com/office/drawing/2014/main" id="{5C878F9A-26D6-CF92-BB9F-DAEEFFF55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1" r="21591"/>
          <a:stretch>
            <a:fillRect/>
          </a:stretch>
        </p:blipFill>
        <p:spPr bwMode="auto">
          <a:xfrm>
            <a:off x="20" y="-513"/>
            <a:ext cx="346361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hurchill their finest hour">
            <a:extLst>
              <a:ext uri="{FF2B5EF4-FFF2-40B4-BE49-F238E27FC236}">
                <a16:creationId xmlns:a16="http://schemas.microsoft.com/office/drawing/2014/main" id="{BDCA7151-4A25-7FE0-F3BD-04667FF5B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8" r="17691" b="3"/>
          <a:stretch>
            <a:fillRect/>
          </a:stretch>
        </p:blipFill>
        <p:spPr bwMode="auto">
          <a:xfrm>
            <a:off x="3463635" y="10"/>
            <a:ext cx="3371069" cy="34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iola Amherd">
            <a:extLst>
              <a:ext uri="{FF2B5EF4-FFF2-40B4-BE49-F238E27FC236}">
                <a16:creationId xmlns:a16="http://schemas.microsoft.com/office/drawing/2014/main" id="{0BF04829-9BFB-8E98-CBF2-FC66EDB88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04" r="2" b="14435"/>
          <a:stretch>
            <a:fillRect/>
          </a:stretch>
        </p:blipFill>
        <p:spPr bwMode="auto">
          <a:xfrm>
            <a:off x="20" y="3429000"/>
            <a:ext cx="683468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7" name="Group 1056">
            <a:extLst>
              <a:ext uri="{FF2B5EF4-FFF2-40B4-BE49-F238E27FC236}">
                <a16:creationId xmlns:a16="http://schemas.microsoft.com/office/drawing/2014/main" id="{88685916-84B0-3CA4-C5BA-7E013A2EE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773024" y="0"/>
            <a:ext cx="123362" cy="6858000"/>
            <a:chOff x="12068638" y="0"/>
            <a:chExt cx="123362" cy="6858000"/>
          </a:xfrm>
        </p:grpSpPr>
        <p:sp>
          <p:nvSpPr>
            <p:cNvPr id="1058" name="Rectangle 1057">
              <a:extLst>
                <a:ext uri="{FF2B5EF4-FFF2-40B4-BE49-F238E27FC236}">
                  <a16:creationId xmlns:a16="http://schemas.microsoft.com/office/drawing/2014/main" id="{DF22B305-FCAF-4D95-ED89-0A807534D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Rectangle 1058">
              <a:extLst>
                <a:ext uri="{FF2B5EF4-FFF2-40B4-BE49-F238E27FC236}">
                  <a16:creationId xmlns:a16="http://schemas.microsoft.com/office/drawing/2014/main" id="{C8ED4597-3CC6-EE47-65D6-8A863F09D0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0B296CDF-77CB-FB2A-A3FB-E89C272727AF}"/>
              </a:ext>
            </a:extLst>
          </p:cNvPr>
          <p:cNvSpPr txBox="1"/>
          <p:nvPr/>
        </p:nvSpPr>
        <p:spPr>
          <a:xfrm>
            <a:off x="8091577" y="6107502"/>
            <a:ext cx="3224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DR. FEDERICO DE LA PEÑA</a:t>
            </a:r>
          </a:p>
        </p:txBody>
      </p:sp>
    </p:spTree>
    <p:extLst>
      <p:ext uri="{BB962C8B-B14F-4D97-AF65-F5344CB8AC3E}">
        <p14:creationId xmlns:p14="http://schemas.microsoft.com/office/powerpoint/2010/main" val="223567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CB7AD-D4F6-D0BC-47F2-0EE0D3E9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Y" dirty="0"/>
              <a:t>CUESTIONES PREVIAS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925B07-A043-F7E5-08D6-F727783D7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985"/>
            <a:ext cx="10515600" cy="4744978"/>
          </a:xfrm>
        </p:spPr>
        <p:txBody>
          <a:bodyPr/>
          <a:lstStyle/>
          <a:p>
            <a:pPr marL="514350" indent="-514350" algn="ctr">
              <a:buAutoNum type="arabicParenR"/>
            </a:pPr>
            <a:r>
              <a:rPr lang="es-UY" b="1" dirty="0">
                <a:solidFill>
                  <a:srgbClr val="0070C0"/>
                </a:solidFill>
              </a:rPr>
              <a:t>SEPARACIÓN DE PODERES:</a:t>
            </a:r>
          </a:p>
          <a:p>
            <a:r>
              <a:rPr lang="es-UY" dirty="0"/>
              <a:t>Funciones jurídicas estatales a diferentes sistemas orgánicos de gobierno (o poderes)</a:t>
            </a:r>
          </a:p>
          <a:p>
            <a:r>
              <a:rPr lang="es-UY" dirty="0"/>
              <a:t>Evitar concentración del poder</a:t>
            </a:r>
          </a:p>
          <a:p>
            <a:r>
              <a:rPr lang="es-UY" dirty="0"/>
              <a:t>Coordinación y recíproco control de los poderes (varía según sistema de gobierno)</a:t>
            </a:r>
          </a:p>
          <a:p>
            <a:pPr marL="0" indent="0">
              <a:buNone/>
            </a:pPr>
            <a:endParaRPr lang="es-UY" dirty="0"/>
          </a:p>
          <a:p>
            <a:pPr marL="0" indent="0" algn="ctr">
              <a:buNone/>
            </a:pPr>
            <a:r>
              <a:rPr lang="es-UY" b="1" dirty="0">
                <a:solidFill>
                  <a:srgbClr val="0070C0"/>
                </a:solidFill>
              </a:rPr>
              <a:t>2) GOBERNABILIDAD VS. CONTROL DEL PODER (¿Contradictorios o complementarios?)</a:t>
            </a:r>
          </a:p>
        </p:txBody>
      </p:sp>
    </p:spTree>
    <p:extLst>
      <p:ext uri="{BB962C8B-B14F-4D97-AF65-F5344CB8AC3E}">
        <p14:creationId xmlns:p14="http://schemas.microsoft.com/office/powerpoint/2010/main" val="122469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99209-B81B-508E-841F-FC283DEE2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>
                <a:solidFill>
                  <a:srgbClr val="0070C0"/>
                </a:solidFill>
              </a:rPr>
              <a:t>DIFERENCIAS ENTRE LOS SISTEMAS PUROS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9A07EB-AF66-A045-0B65-352AC553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RELACIÓN ENTRE PE Y PL </a:t>
            </a:r>
          </a:p>
          <a:p>
            <a:endParaRPr lang="es-UY" dirty="0"/>
          </a:p>
          <a:p>
            <a:r>
              <a:rPr lang="es-UY" dirty="0"/>
              <a:t>RESPONSABILIDAD POLÍTICA DE LOS MIEMBROS DEL PE</a:t>
            </a:r>
          </a:p>
          <a:p>
            <a:endParaRPr lang="es-UY" dirty="0"/>
          </a:p>
          <a:p>
            <a:r>
              <a:rPr lang="es-UY" dirty="0"/>
              <a:t>JEFATURA DE ESTADO Y JEFATURA DE GOBIERNO</a:t>
            </a:r>
          </a:p>
          <a:p>
            <a:endParaRPr lang="es-UY" dirty="0"/>
          </a:p>
          <a:p>
            <a:r>
              <a:rPr lang="es-UY" dirty="0"/>
              <a:t>ORGANIZACIÓN PLURIPERSONAL O UNIPERSONAL DEL PE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9094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36311D7-FF40-9316-41C9-5731032466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777497"/>
              </p:ext>
            </p:extLst>
          </p:nvPr>
        </p:nvGraphicFramePr>
        <p:xfrm>
          <a:off x="0" y="0"/>
          <a:ext cx="12192000" cy="6951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7624564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4381502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14973753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27605489"/>
                    </a:ext>
                  </a:extLst>
                </a:gridCol>
              </a:tblGrid>
              <a:tr h="380716"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PRESIDENCIAL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PARLAMENTARIO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CONGRESIONAL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4116922"/>
                  </a:ext>
                </a:extLst>
              </a:tr>
              <a:tr h="1783629">
                <a:tc>
                  <a:txBody>
                    <a:bodyPr/>
                    <a:lstStyle/>
                    <a:p>
                      <a:pPr algn="ctr"/>
                      <a:r>
                        <a:rPr lang="es-UY" b="1" dirty="0"/>
                        <a:t>RELACIÓN ENTRE PODERES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SEPARACIÓN RÍGIDA</a:t>
                      </a:r>
                    </a:p>
                    <a:p>
                      <a:pPr algn="ctr"/>
                      <a:r>
                        <a:rPr lang="es-UY" dirty="0"/>
                        <a:t>PE, </a:t>
                      </a:r>
                      <a:r>
                        <a:rPr lang="es-UY"/>
                        <a:t>PRESIDENTE  </a:t>
                      </a:r>
                      <a:r>
                        <a:rPr lang="es-UY" i="1"/>
                        <a:t>GUÍA LA NAVE</a:t>
                      </a:r>
                      <a:endParaRPr lang="es-UY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SEPARACIÓN FLEXIBLE</a:t>
                      </a:r>
                    </a:p>
                    <a:p>
                      <a:pPr algn="ctr"/>
                      <a:r>
                        <a:rPr lang="es-UY" dirty="0"/>
                        <a:t>COORDINACIÓN</a:t>
                      </a:r>
                    </a:p>
                    <a:p>
                      <a:pPr algn="ctr"/>
                      <a:r>
                        <a:rPr lang="es-UY" dirty="0"/>
                        <a:t>(PE </a:t>
                      </a:r>
                      <a:r>
                        <a:rPr lang="es-UY" i="1" dirty="0"/>
                        <a:t>GUÍA LA NAVE </a:t>
                      </a:r>
                      <a:r>
                        <a:rPr lang="es-UY" dirty="0"/>
                        <a:t>PERO REQUIERE APOYO MAYORÍA PARLAMENTARIA)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PREEMINENCIA DEL LEGISLATIVO SOBRE EL EJECUTIVO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556546"/>
                  </a:ext>
                </a:extLst>
              </a:tr>
              <a:tr h="1502003">
                <a:tc>
                  <a:txBody>
                    <a:bodyPr/>
                    <a:lstStyle/>
                    <a:p>
                      <a:pPr algn="ctr"/>
                      <a:r>
                        <a:rPr lang="es-UY" b="1" dirty="0"/>
                        <a:t>RESPONSABILIDAD POLÍTICA MIEMBROS PE</a:t>
                      </a:r>
                    </a:p>
                    <a:p>
                      <a:pPr algn="ctr"/>
                      <a:r>
                        <a:rPr lang="es-UY" b="1" dirty="0"/>
                        <a:t>(RESOLUCIÓN DE CONFLICTOS ENTRE PODERES)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SIN RESPONSABILIDAD ANTE EL PARLAMENTO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CON RESPONSABILIDAD ANTE EL PARLAMENTO (CENSURA)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ASAMBLEA NO CUENTA CON EL MECANISMO DE CENSURA </a:t>
                      </a:r>
                    </a:p>
                    <a:p>
                      <a:pPr algn="ctr"/>
                      <a:r>
                        <a:rPr lang="es-UY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(INCIDENCIA DEL CUERPO ELECTORAL)</a:t>
                      </a:r>
                      <a:endParaRPr lang="es-UY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211593"/>
                  </a:ext>
                </a:extLst>
              </a:tr>
              <a:tr h="1502003">
                <a:tc>
                  <a:txBody>
                    <a:bodyPr/>
                    <a:lstStyle/>
                    <a:p>
                      <a:pPr algn="ctr"/>
                      <a:r>
                        <a:rPr lang="es-UY" b="1" dirty="0"/>
                        <a:t>JEFATURA DE ESTADO Y JEFATURA DE GOBIERNO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AMBAS JEFATURAS REUNIDAS EN EL PRESIDENTE DE LA REPÚBLICA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JEFE DE ESTADO</a:t>
                      </a:r>
                    </a:p>
                    <a:p>
                      <a:pPr algn="ctr"/>
                      <a:r>
                        <a:rPr lang="es-UY" dirty="0"/>
                        <a:t>(MONARCA O PRESIDENTE DE LA REPÚBLICA)</a:t>
                      </a:r>
                    </a:p>
                    <a:p>
                      <a:pPr algn="ctr"/>
                      <a:r>
                        <a:rPr lang="es-UY" dirty="0"/>
                        <a:t>JEFE DE GOBIERNO (PRIMER MINISTRO)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AMBAS JEFATURAS REUNIDAS EN EL CONSEJO FEDERAL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0636441"/>
                  </a:ext>
                </a:extLst>
              </a:tr>
              <a:tr h="17836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b="1" dirty="0"/>
                        <a:t>ORGANIZACIÓN PLURIPERSONAL O UNIPERSONAL DEL PE</a:t>
                      </a:r>
                    </a:p>
                    <a:p>
                      <a:pPr algn="ctr"/>
                      <a:endParaRPr lang="es-UY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GENERALMENTE UNIPERSONAL</a:t>
                      </a:r>
                    </a:p>
                    <a:p>
                      <a:pPr algn="ctr"/>
                      <a:r>
                        <a:rPr lang="es-UY" dirty="0"/>
                        <a:t>(EJEMPLOS DE PE PLURIPERSONAL: COLEGIADO URUGUAYO Y SISTEMA DÚPLEX ACTUAL)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PLURIPERSONAL</a:t>
                      </a:r>
                    </a:p>
                    <a:p>
                      <a:pPr algn="ctr"/>
                      <a:r>
                        <a:rPr lang="es-UY" dirty="0"/>
                        <a:t>(GABINETE)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/>
                        <a:t>PLURIPERSONAL</a:t>
                      </a:r>
                    </a:p>
                    <a:p>
                      <a:pPr algn="ctr"/>
                      <a:r>
                        <a:rPr lang="es-UY" dirty="0"/>
                        <a:t>(CONSEJO FEDERAL EN SUIZA DE INTEGRACIÓN MULTIPARTIDARIA)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9076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83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248</Words>
  <Application>Microsoft Office PowerPoint</Application>
  <PresentationFormat>Panorámica</PresentationFormat>
  <Paragraphs>50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SISTEMAS DE GOBIERNO</vt:lpstr>
      <vt:lpstr>CUESTIONES PREVIAS</vt:lpstr>
      <vt:lpstr>DIFERENCIAS ENTRE LOS SISTEMAS PUROS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Federico de la Peña</dc:creator>
  <cp:lastModifiedBy>Federico de la Peña</cp:lastModifiedBy>
  <cp:revision>1</cp:revision>
  <dcterms:created xsi:type="dcterms:W3CDTF">2025-05-21T23:47:37Z</dcterms:created>
  <dcterms:modified xsi:type="dcterms:W3CDTF">2025-05-27T20:39:43Z</dcterms:modified>
</cp:coreProperties>
</file>