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E898-7ED1-4441-A38A-725378E6694D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C90A-1736-4BA8-A3CB-2117B7F676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99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F833-5CF9-4635-B3C7-0C17670E5508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9B9E-B913-47A8-9178-518EDBC7FB1E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7C40-674E-4A94-B860-DC43F27B2BE2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58D-92CE-47F9-B77B-9C2D50DA7524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7D0-BE57-4B22-8765-185B2D408FF3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9798-FAF7-4B54-83DA-2F2995B4EE75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1143-4517-484C-A957-49D3DEBACC7C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D33D-6086-40DD-BE41-1A856340D368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2634-A4F0-4E26-BB78-7B892A2DE9A9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C3B7-BFDB-47AF-9CBE-B99DBF518012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E73A582-6EAE-406D-A25C-EA8E93F22542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8782-1548-492D-8E25-0C5EBB06EFB9}" type="datetime1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6339" y="1344706"/>
            <a:ext cx="9479218" cy="1929099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Materia: RESPONSABILIDAD </a:t>
            </a:r>
            <a:r>
              <a:rPr lang="es-ES" sz="2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EMPRESARIAL Y RELACIONES LABORALES</a:t>
            </a:r>
            <a: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b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y metas de desarrollo sostenible </a:t>
            </a:r>
            <a:b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OBJETIVO</a:t>
            </a:r>
            <a:r>
              <a:rPr lang="es-ES" sz="200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AÑO 2030</a:t>
            </a:r>
            <a:endParaRPr lang="es-ES" sz="2000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7780" y="4144393"/>
            <a:ext cx="8637072" cy="977621"/>
          </a:xfrm>
        </p:spPr>
        <p:txBody>
          <a:bodyPr/>
          <a:lstStyle/>
          <a:p>
            <a:r>
              <a:rPr lang="es-ES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Mag. carlos </a:t>
            </a:r>
            <a:r>
              <a:rPr lang="es-ES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delasio</a:t>
            </a:r>
            <a:endParaRPr lang="es-ES" dirty="0" smtClean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2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8273" y="638508"/>
            <a:ext cx="10371909" cy="5122212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509453" y="2717077"/>
            <a:ext cx="391886" cy="509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derecha 2"/>
          <p:cNvSpPr/>
          <p:nvPr/>
        </p:nvSpPr>
        <p:spPr>
          <a:xfrm rot="16200000">
            <a:off x="9823268" y="3762104"/>
            <a:ext cx="35269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4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40971" y="638508"/>
            <a:ext cx="9562011" cy="5383468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5525589" y="3487776"/>
            <a:ext cx="666205" cy="300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0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89166" y="651570"/>
            <a:ext cx="9496697" cy="5357343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953591" y="2037805"/>
            <a:ext cx="4049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962298" y="2608219"/>
            <a:ext cx="4049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4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45474" y="638508"/>
            <a:ext cx="9065623" cy="5292028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862149" y="2442757"/>
            <a:ext cx="391885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883919" y="3796941"/>
            <a:ext cx="391885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8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67181" y="638508"/>
            <a:ext cx="9758316" cy="5292028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1123406" y="3252651"/>
            <a:ext cx="757645" cy="1319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derecha 2"/>
          <p:cNvSpPr/>
          <p:nvPr/>
        </p:nvSpPr>
        <p:spPr>
          <a:xfrm>
            <a:off x="1123406" y="5434147"/>
            <a:ext cx="313508" cy="483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4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6652" y="638508"/>
            <a:ext cx="9980022" cy="4653522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457199" y="1972492"/>
            <a:ext cx="418011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2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8904" y="638508"/>
            <a:ext cx="9862456" cy="5344281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470266" y="3644537"/>
            <a:ext cx="457200" cy="82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7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11680" y="638507"/>
            <a:ext cx="8778240" cy="52136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11680" y="5421086"/>
            <a:ext cx="3487783" cy="43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derecha 2"/>
          <p:cNvSpPr/>
          <p:nvPr/>
        </p:nvSpPr>
        <p:spPr>
          <a:xfrm>
            <a:off x="1423852" y="3291841"/>
            <a:ext cx="509452" cy="862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1966" y="638507"/>
            <a:ext cx="10528663" cy="4926269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692331" y="2625637"/>
            <a:ext cx="339635" cy="50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714101" y="3849190"/>
            <a:ext cx="339635" cy="50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8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63039" y="638507"/>
            <a:ext cx="9222377" cy="4952395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1188719" y="3670664"/>
            <a:ext cx="326572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5577" y="1071155"/>
            <a:ext cx="10907487" cy="3984172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35131" y="3670662"/>
            <a:ext cx="391886" cy="535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045029" y="4467497"/>
            <a:ext cx="5316582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0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417" y="863554"/>
            <a:ext cx="9418319" cy="4753475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966651" y="3827417"/>
            <a:ext cx="522515" cy="40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988421" y="4841966"/>
            <a:ext cx="522515" cy="40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 rot="16200000">
            <a:off x="7511141" y="5408023"/>
            <a:ext cx="418012" cy="378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2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24297" y="743903"/>
            <a:ext cx="8804365" cy="5121320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1280159" y="3161210"/>
            <a:ext cx="352697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abajo 2"/>
          <p:cNvSpPr/>
          <p:nvPr/>
        </p:nvSpPr>
        <p:spPr>
          <a:xfrm>
            <a:off x="6740434" y="3500846"/>
            <a:ext cx="509452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rot="16200000">
            <a:off x="7609440" y="5453415"/>
            <a:ext cx="3389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 rot="16200000">
            <a:off x="6429432" y="4665292"/>
            <a:ext cx="3389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6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54480" y="1031285"/>
            <a:ext cx="9248775" cy="4781687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1136470" y="2560319"/>
            <a:ext cx="391886" cy="535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4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814" y="696776"/>
            <a:ext cx="9640906" cy="5155384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 rot="10800000">
            <a:off x="7615646" y="3540034"/>
            <a:ext cx="574765" cy="287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6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03" y="40543"/>
            <a:ext cx="6074273" cy="92610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67989" y="1097279"/>
            <a:ext cx="8778240" cy="4885509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1463041" y="1097279"/>
            <a:ext cx="339635" cy="49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51579" y="953588"/>
            <a:ext cx="9612661" cy="4950823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 rot="16200000">
            <a:off x="6779623" y="4036427"/>
            <a:ext cx="326571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2331" y="638507"/>
            <a:ext cx="10985863" cy="5292029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365759" y="4911635"/>
            <a:ext cx="326572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Prof. Adj. Mag. Carlos Darío Delasio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760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192</TotalTime>
  <Words>192</Words>
  <Application>Microsoft Office PowerPoint</Application>
  <PresentationFormat>Panorámica</PresentationFormat>
  <Paragraphs>20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Gallery</vt:lpstr>
      <vt:lpstr>Materia: RESPONSABILIDAD SOCIAL EMPRESARIAL Y RELACIONES LABORALES  ONU  Objetivos y metas de desarrollo sostenible   fecha OBJETIVO: AÑO 2030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SCM2012PSP1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Delasio, Carlos</cp:lastModifiedBy>
  <cp:revision>17</cp:revision>
  <cp:lastPrinted>2023-07-29T00:57:01Z</cp:lastPrinted>
  <dcterms:created xsi:type="dcterms:W3CDTF">2023-04-05T01:24:18Z</dcterms:created>
  <dcterms:modified xsi:type="dcterms:W3CDTF">2025-01-28T21:38:31Z</dcterms:modified>
</cp:coreProperties>
</file>