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88825" cy="6858000"/>
  <p:notesSz cx="6797675" cy="9926638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59" d="100"/>
          <a:sy n="59" d="100"/>
        </p:scale>
        <p:origin x="360" y="16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Darío Delasio" userId="bd5aa831e8c568ed" providerId="LiveId" clId="{4D76F344-4C3B-4713-B7DA-2C9241615BEE}"/>
    <pc:docChg chg="custSel modSld">
      <pc:chgData name="Carlos Darío Delasio" userId="bd5aa831e8c568ed" providerId="LiveId" clId="{4D76F344-4C3B-4713-B7DA-2C9241615BEE}" dt="2023-01-06T02:30:06.646" v="112" actId="20577"/>
      <pc:docMkLst>
        <pc:docMk/>
      </pc:docMkLst>
      <pc:sldChg chg="modSp mod">
        <pc:chgData name="Carlos Darío Delasio" userId="bd5aa831e8c568ed" providerId="LiveId" clId="{4D76F344-4C3B-4713-B7DA-2C9241615BEE}" dt="2023-01-06T02:30:06.646" v="112" actId="20577"/>
        <pc:sldMkLst>
          <pc:docMk/>
          <pc:sldMk cId="2128536031" sldId="257"/>
        </pc:sldMkLst>
        <pc:spChg chg="mod">
          <ac:chgData name="Carlos Darío Delasio" userId="bd5aa831e8c568ed" providerId="LiveId" clId="{4D76F344-4C3B-4713-B7DA-2C9241615BEE}" dt="2023-01-06T02:30:06.646" v="112" actId="20577"/>
          <ac:spMkLst>
            <pc:docMk/>
            <pc:sldMk cId="2128536031" sldId="257"/>
            <ac:spMk id="13" creationId="{00000000-0000-0000-0000-000000000000}"/>
          </ac:spMkLst>
        </pc:spChg>
        <pc:spChg chg="mod">
          <ac:chgData name="Carlos Darío Delasio" userId="bd5aa831e8c568ed" providerId="LiveId" clId="{4D76F344-4C3B-4713-B7DA-2C9241615BEE}" dt="2023-01-06T02:29:00.277" v="88" actId="115"/>
          <ac:spMkLst>
            <pc:docMk/>
            <pc:sldMk cId="2128536031" sldId="257"/>
            <ac:spMk id="14" creationId="{00000000-0000-0000-0000-000000000000}"/>
          </ac:spMkLst>
        </pc:spChg>
      </pc:sldChg>
    </pc:docChg>
  </pc:docChgLst>
  <pc:docChgLst>
    <pc:chgData name="Carlos Darío Delasio" userId="bd5aa831e8c568ed" providerId="LiveId" clId="{43A7ACBC-9052-4223-A607-CE55CD339089}"/>
    <pc:docChg chg="modSld">
      <pc:chgData name="Carlos Darío Delasio" userId="bd5aa831e8c568ed" providerId="LiveId" clId="{43A7ACBC-9052-4223-A607-CE55CD339089}" dt="2023-02-06T23:45:19.594" v="5" actId="20577"/>
      <pc:docMkLst>
        <pc:docMk/>
      </pc:docMkLst>
      <pc:sldChg chg="modSp mod">
        <pc:chgData name="Carlos Darío Delasio" userId="bd5aa831e8c568ed" providerId="LiveId" clId="{43A7ACBC-9052-4223-A607-CE55CD339089}" dt="2023-02-06T23:45:19.594" v="5" actId="20577"/>
        <pc:sldMkLst>
          <pc:docMk/>
          <pc:sldMk cId="1920111014" sldId="256"/>
        </pc:sldMkLst>
        <pc:spChg chg="mod">
          <ac:chgData name="Carlos Darío Delasio" userId="bd5aa831e8c568ed" providerId="LiveId" clId="{43A7ACBC-9052-4223-A607-CE55CD339089}" dt="2023-02-06T23:45:19.594" v="5" actId="20577"/>
          <ac:spMkLst>
            <pc:docMk/>
            <pc:sldMk cId="1920111014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29/01/2025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958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567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editar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22E2A2-B648-4842-9ED5-8E4D1828D625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6AB9F2-CD8F-42EB-A63E-2B03D1B74C56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CC39B-F8AD-4C56-AD8F-A56798AE1A49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5F5A5-C1AF-4E1F-BBE9-77A0324E6A16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F46A-8BB1-4F24-A11E-0306615E93F5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6EFD6-A265-4329-83FB-237234CCC851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EEC8E5-6135-4EEA-A5FA-4E382F0E51FD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AA01AB-145F-4AE5-A1D5-362BC05CA7CC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Editar el estilo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16348-E405-42B1-89B5-964AA77FE073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29/01/2025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ES" sz="6000" b="1" dirty="0"/>
              <a:t>RSE Y </a:t>
            </a:r>
            <a:r>
              <a:rPr lang="es-ES" sz="6000" b="1" dirty="0" smtClean="0"/>
              <a:t>RRLL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Desarrollo </a:t>
            </a:r>
            <a:r>
              <a:rPr lang="es-ES" dirty="0"/>
              <a:t>sostenible vs. Desarrollo sustentable</a:t>
            </a:r>
            <a:r>
              <a:rPr lang="es-ES" dirty="0" smtClean="0"/>
              <a:t>) – Diferenciación de ONU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s-ES" dirty="0" smtClean="0"/>
              <a:t>Mag</a:t>
            </a:r>
            <a:r>
              <a:rPr lang="es-ES" dirty="0"/>
              <a:t>. Carlos Darío DELASIO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 dirty="0"/>
              <a:t>Desarrollo SOSTENIBLE y desarrollo SUSTENTABLE – Diferenciación de ONU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261764" y="1905000"/>
            <a:ext cx="11449272" cy="4678362"/>
          </a:xfrm>
        </p:spPr>
        <p:txBody>
          <a:bodyPr rtlCol="0">
            <a:normAutofit lnSpcReduction="10000"/>
          </a:bodyPr>
          <a:lstStyle/>
          <a:p>
            <a:r>
              <a:rPr lang="es-ES" sz="2800" b="1" dirty="0"/>
              <a:t>¿Qué diferencia existe entre desarrollo sostenible y desarrollo sustentable?</a:t>
            </a:r>
          </a:p>
          <a:p>
            <a:pPr marL="0" indent="0">
              <a:buNone/>
            </a:pPr>
            <a:r>
              <a:rPr lang="es-ES" sz="2800" dirty="0"/>
              <a:t>De acuerdo con las Naciones Unidas, la diferencia que existe entre </a:t>
            </a:r>
            <a:r>
              <a:rPr lang="es-ES" sz="2800" i="1" dirty="0"/>
              <a:t>desarrollo sostenible </a:t>
            </a:r>
            <a:r>
              <a:rPr lang="es-ES" sz="2800" dirty="0"/>
              <a:t>y </a:t>
            </a:r>
            <a:r>
              <a:rPr lang="es-ES" sz="2800" i="1" dirty="0"/>
              <a:t>desarrollo sustentable </a:t>
            </a:r>
            <a:r>
              <a:rPr lang="es-ES" sz="2800" dirty="0"/>
              <a:t>es que el desarrollo </a:t>
            </a:r>
            <a:r>
              <a:rPr lang="es-ES" sz="2800" b="1" dirty="0"/>
              <a:t>SUSTENTABLE</a:t>
            </a:r>
            <a:r>
              <a:rPr lang="es-ES" sz="2800" dirty="0"/>
              <a:t> es el proceso por el cual se preserva, conserva y protege </a:t>
            </a:r>
            <a:r>
              <a:rPr lang="es-ES" sz="2800" b="1" dirty="0"/>
              <a:t>sólo los Recursos Naturales </a:t>
            </a:r>
            <a:r>
              <a:rPr lang="es-ES" sz="2800" dirty="0"/>
              <a:t>para el beneficio de las generaciones presentes y futuras 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sin tomar en cuenta las necesidades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sociales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políticas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 ni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culturales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 del ser humano</a:t>
            </a:r>
            <a:r>
              <a:rPr lang="es-ES" sz="2800" dirty="0"/>
              <a:t>.</a:t>
            </a:r>
          </a:p>
          <a:p>
            <a:pPr marL="0" indent="0">
              <a:buNone/>
            </a:pPr>
            <a:r>
              <a:rPr lang="es-ES" sz="2800" dirty="0"/>
              <a:t> Mientras que el desarrollo </a:t>
            </a:r>
            <a:r>
              <a:rPr lang="es-ES" sz="2800" b="1" dirty="0"/>
              <a:t>SOSTENIBLE</a:t>
            </a:r>
            <a:r>
              <a:rPr lang="es-ES" sz="2800" dirty="0"/>
              <a:t> es el proceso mediante el cual se trata de satisfacer las 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necesidades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económicas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sociales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, de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diversidad cultural</a:t>
            </a:r>
            <a:r>
              <a:rPr lang="es-ES" sz="2800" dirty="0">
                <a:solidFill>
                  <a:schemeClr val="accent3">
                    <a:lumMod val="75000"/>
                  </a:schemeClr>
                </a:solidFill>
              </a:rPr>
              <a:t> y de un </a:t>
            </a:r>
            <a:r>
              <a:rPr lang="es-ES" sz="2800" u="sng" dirty="0">
                <a:solidFill>
                  <a:schemeClr val="accent3">
                    <a:lumMod val="75000"/>
                  </a:schemeClr>
                </a:solidFill>
              </a:rPr>
              <a:t>medio ambiente sano </a:t>
            </a:r>
            <a:r>
              <a:rPr lang="es-ES" sz="2800" dirty="0"/>
              <a:t>de la actual generación, </a:t>
            </a:r>
            <a:r>
              <a:rPr lang="es-ES" sz="2800" u="sng" dirty="0"/>
              <a:t>sin poner en riesgo la satisfacción de las mismas a las generaciones futuras.</a:t>
            </a:r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74</TotalTime>
  <Words>161</Words>
  <Application>Microsoft Office PowerPoint</Application>
  <PresentationFormat>Personalizado</PresentationFormat>
  <Paragraphs>8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Consolas</vt:lpstr>
      <vt:lpstr>Corbel</vt:lpstr>
      <vt:lpstr>Pizarra 16 x 9</vt:lpstr>
      <vt:lpstr>RSE Y RRLL  Desarrollo sostenible vs. Desarrollo sustentable) – Diferenciación de ONU</vt:lpstr>
      <vt:lpstr>Desarrollo SOSTENIBLE y desarrollo SUSTENTABLE – Diferenciación de ONU</vt:lpstr>
    </vt:vector>
  </TitlesOfParts>
  <Company>SCM2012PSP1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RSE Y RRLL</dc:title>
  <dc:creator>Administrador</dc:creator>
  <cp:lastModifiedBy>Delasio, Carlos</cp:lastModifiedBy>
  <cp:revision>13</cp:revision>
  <cp:lastPrinted>2023-07-29T00:36:13Z</cp:lastPrinted>
  <dcterms:created xsi:type="dcterms:W3CDTF">2020-09-13T19:44:31Z</dcterms:created>
  <dcterms:modified xsi:type="dcterms:W3CDTF">2025-01-29T20:05:13Z</dcterms:modified>
</cp:coreProperties>
</file>