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62" r:id="rId3"/>
    <p:sldId id="257" r:id="rId4"/>
    <p:sldId id="258" r:id="rId5"/>
    <p:sldId id="259" r:id="rId6"/>
  </p:sldIdLst>
  <p:sldSz cx="12188825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AD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599" autoAdjust="0"/>
  </p:normalViewPr>
  <p:slideViewPr>
    <p:cSldViewPr>
      <p:cViewPr varScale="1">
        <p:scale>
          <a:sx n="59" d="100"/>
          <a:sy n="59" d="100"/>
        </p:scale>
        <p:origin x="360" y="66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318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los Darío Delasio" userId="bd5aa831e8c568ed" providerId="LiveId" clId="{433B28DE-418A-4E79-8FE9-C884D8F5332B}"/>
    <pc:docChg chg="undo custSel addSld delSld modSld sldOrd">
      <pc:chgData name="Carlos Darío Delasio" userId="bd5aa831e8c568ed" providerId="LiveId" clId="{433B28DE-418A-4E79-8FE9-C884D8F5332B}" dt="2023-07-20T16:23:51.865" v="687" actId="20577"/>
      <pc:docMkLst>
        <pc:docMk/>
      </pc:docMkLst>
      <pc:sldChg chg="modSp mod">
        <pc:chgData name="Carlos Darío Delasio" userId="bd5aa831e8c568ed" providerId="LiveId" clId="{433B28DE-418A-4E79-8FE9-C884D8F5332B}" dt="2023-07-20T16:20:05.470" v="611" actId="122"/>
        <pc:sldMkLst>
          <pc:docMk/>
          <pc:sldMk cId="1920111014" sldId="256"/>
        </pc:sldMkLst>
        <pc:spChg chg="mod">
          <ac:chgData name="Carlos Darío Delasio" userId="bd5aa831e8c568ed" providerId="LiveId" clId="{433B28DE-418A-4E79-8FE9-C884D8F5332B}" dt="2023-07-20T16:20:05.470" v="611" actId="122"/>
          <ac:spMkLst>
            <pc:docMk/>
            <pc:sldMk cId="1920111014" sldId="256"/>
            <ac:spMk id="2" creationId="{00000000-0000-0000-0000-000000000000}"/>
          </ac:spMkLst>
        </pc:spChg>
      </pc:sldChg>
      <pc:sldChg chg="modSp mod">
        <pc:chgData name="Carlos Darío Delasio" userId="bd5aa831e8c568ed" providerId="LiveId" clId="{433B28DE-418A-4E79-8FE9-C884D8F5332B}" dt="2023-07-20T16:02:22.704" v="128" actId="255"/>
        <pc:sldMkLst>
          <pc:docMk/>
          <pc:sldMk cId="2128536031" sldId="257"/>
        </pc:sldMkLst>
        <pc:spChg chg="mod">
          <ac:chgData name="Carlos Darío Delasio" userId="bd5aa831e8c568ed" providerId="LiveId" clId="{433B28DE-418A-4E79-8FE9-C884D8F5332B}" dt="2023-07-20T16:02:22.704" v="128" actId="255"/>
          <ac:spMkLst>
            <pc:docMk/>
            <pc:sldMk cId="2128536031" sldId="257"/>
            <ac:spMk id="13" creationId="{00000000-0000-0000-0000-000000000000}"/>
          </ac:spMkLst>
        </pc:spChg>
        <pc:spChg chg="mod">
          <ac:chgData name="Carlos Darío Delasio" userId="bd5aa831e8c568ed" providerId="LiveId" clId="{433B28DE-418A-4E79-8FE9-C884D8F5332B}" dt="2023-07-20T15:57:29.928" v="47" actId="113"/>
          <ac:spMkLst>
            <pc:docMk/>
            <pc:sldMk cId="2128536031" sldId="257"/>
            <ac:spMk id="14" creationId="{00000000-0000-0000-0000-000000000000}"/>
          </ac:spMkLst>
        </pc:spChg>
      </pc:sldChg>
      <pc:sldChg chg="modSp mod">
        <pc:chgData name="Carlos Darío Delasio" userId="bd5aa831e8c568ed" providerId="LiveId" clId="{433B28DE-418A-4E79-8FE9-C884D8F5332B}" dt="2023-07-20T16:01:13.734" v="124" actId="113"/>
        <pc:sldMkLst>
          <pc:docMk/>
          <pc:sldMk cId="292721925" sldId="258"/>
        </pc:sldMkLst>
        <pc:spChg chg="mod">
          <ac:chgData name="Carlos Darío Delasio" userId="bd5aa831e8c568ed" providerId="LiveId" clId="{433B28DE-418A-4E79-8FE9-C884D8F5332B}" dt="2023-07-20T16:01:13.734" v="124" actId="113"/>
          <ac:spMkLst>
            <pc:docMk/>
            <pc:sldMk cId="292721925" sldId="258"/>
            <ac:spMk id="3" creationId="{00000000-0000-0000-0000-000000000000}"/>
          </ac:spMkLst>
        </pc:spChg>
      </pc:sldChg>
      <pc:sldChg chg="delSp modSp add del mod">
        <pc:chgData name="Carlos Darío Delasio" userId="bd5aa831e8c568ed" providerId="LiveId" clId="{433B28DE-418A-4E79-8FE9-C884D8F5332B}" dt="2023-07-20T16:23:51.865" v="687" actId="20577"/>
        <pc:sldMkLst>
          <pc:docMk/>
          <pc:sldMk cId="2394868389" sldId="259"/>
        </pc:sldMkLst>
        <pc:spChg chg="del">
          <ac:chgData name="Carlos Darío Delasio" userId="bd5aa831e8c568ed" providerId="LiveId" clId="{433B28DE-418A-4E79-8FE9-C884D8F5332B}" dt="2023-07-20T15:58:53.594" v="48" actId="478"/>
          <ac:spMkLst>
            <pc:docMk/>
            <pc:sldMk cId="2394868389" sldId="259"/>
            <ac:spMk id="2" creationId="{00000000-0000-0000-0000-000000000000}"/>
          </ac:spMkLst>
        </pc:spChg>
        <pc:spChg chg="mod">
          <ac:chgData name="Carlos Darío Delasio" userId="bd5aa831e8c568ed" providerId="LiveId" clId="{433B28DE-418A-4E79-8FE9-C884D8F5332B}" dt="2023-07-20T16:23:51.865" v="687" actId="20577"/>
          <ac:spMkLst>
            <pc:docMk/>
            <pc:sldMk cId="2394868389" sldId="259"/>
            <ac:spMk id="3" creationId="{00000000-0000-0000-0000-000000000000}"/>
          </ac:spMkLst>
        </pc:spChg>
      </pc:sldChg>
      <pc:sldChg chg="del">
        <pc:chgData name="Carlos Darío Delasio" userId="bd5aa831e8c568ed" providerId="LiveId" clId="{433B28DE-418A-4E79-8FE9-C884D8F5332B}" dt="2023-07-20T16:16:01.830" v="600" actId="2696"/>
        <pc:sldMkLst>
          <pc:docMk/>
          <pc:sldMk cId="247435121" sldId="260"/>
        </pc:sldMkLst>
      </pc:sldChg>
      <pc:sldChg chg="del">
        <pc:chgData name="Carlos Darío Delasio" userId="bd5aa831e8c568ed" providerId="LiveId" clId="{433B28DE-418A-4E79-8FE9-C884D8F5332B}" dt="2023-07-20T16:16:01.830" v="600" actId="2696"/>
        <pc:sldMkLst>
          <pc:docMk/>
          <pc:sldMk cId="4032812783" sldId="261"/>
        </pc:sldMkLst>
      </pc:sldChg>
      <pc:sldChg chg="delSp modSp add mod ord">
        <pc:chgData name="Carlos Darío Delasio" userId="bd5aa831e8c568ed" providerId="LiveId" clId="{433B28DE-418A-4E79-8FE9-C884D8F5332B}" dt="2023-07-20T16:19:24.836" v="610" actId="255"/>
        <pc:sldMkLst>
          <pc:docMk/>
          <pc:sldMk cId="4248865939" sldId="262"/>
        </pc:sldMkLst>
        <pc:spChg chg="mod">
          <ac:chgData name="Carlos Darío Delasio" userId="bd5aa831e8c568ed" providerId="LiveId" clId="{433B28DE-418A-4E79-8FE9-C884D8F5332B}" dt="2023-07-20T16:14:35.048" v="594" actId="255"/>
          <ac:spMkLst>
            <pc:docMk/>
            <pc:sldMk cId="4248865939" sldId="262"/>
            <ac:spMk id="2" creationId="{00000000-0000-0000-0000-000000000000}"/>
          </ac:spMkLst>
        </pc:spChg>
        <pc:spChg chg="mod">
          <ac:chgData name="Carlos Darío Delasio" userId="bd5aa831e8c568ed" providerId="LiveId" clId="{433B28DE-418A-4E79-8FE9-C884D8F5332B}" dt="2023-07-20T16:19:24.836" v="610" actId="255"/>
          <ac:spMkLst>
            <pc:docMk/>
            <pc:sldMk cId="4248865939" sldId="262"/>
            <ac:spMk id="3" creationId="{00000000-0000-0000-0000-000000000000}"/>
          </ac:spMkLst>
        </pc:spChg>
        <pc:spChg chg="del">
          <ac:chgData name="Carlos Darío Delasio" userId="bd5aa831e8c568ed" providerId="LiveId" clId="{433B28DE-418A-4E79-8FE9-C884D8F5332B}" dt="2023-07-20T16:13:09.872" v="587" actId="478"/>
          <ac:spMkLst>
            <pc:docMk/>
            <pc:sldMk cId="4248865939" sldId="262"/>
            <ac:spMk id="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2446EEE-9F74-414C-8CF3-76F72C6C9CBB}" type="datetime1">
              <a:rPr lang="es-ES" smtClean="0"/>
              <a:t>28/01/2025</a:t>
            </a:fld>
            <a:endParaRPr lang="es-ES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es-ES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48FC2AD-8B93-45A4-8827-85E82B2F4F55}" type="datetime1">
              <a:rPr lang="es-ES" noProof="0" smtClean="0"/>
              <a:t>28/01/2025</a:t>
            </a:fld>
            <a:endParaRPr lang="es-ES" noProof="0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dirty="0"/>
              <a:t>Editar el estilo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19586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s-ES" smtClean="0"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85677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 rtl="0">
              <a:defRPr sz="54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256" name="línea" descr="Gráfico de líneas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orma libre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8" name="Forma libre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9" name="Forma libre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0" name="Forma libre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1" name="Forma libre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2" name="Forma libre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3" name="Forma libre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4" name="Forma libre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5" name="Forma libre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6" name="Forma libre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7" name="Forma libre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8" name="Forma libre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9" name="Forma libre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0" name="Forma libre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1" name="Forma libre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2" name="Forma libre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3" name="Forma libre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4" name="Forma libre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5" name="Forma libre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6" name="Forma libre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7" name="Forma libre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8" name="Forma libre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9" name="Forma libre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0" name="Forma libre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1" name="Forma libre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2" name="Forma libre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3" name="Forma libre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4" name="Forma libre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5" name="Forma libre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6" name="Forma libre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7" name="Forma libre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8" name="Forma libre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9" name="Forma libre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0" name="Forma libre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1" name="Forma libre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2" name="Forma libre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3" name="Forma libre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4" name="Forma libre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5" name="Forma libre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6" name="Forma libre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7" name="Forma libre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8" name="Forma libre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9" name="Forma libre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0" name="Forma libre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1" name="Forma libre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2" name="Forma libre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3" name="Forma libre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4" name="Forma libre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5" name="Forma libre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6" name="Forma libre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7" name="Forma libre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8" name="Forma libre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9" name="Forma libre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0" name="Forma libre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1" name="Forma libre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2" name="Forma libre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3" name="Forma libre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4" name="Forma libre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5" name="Forma libre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6" name="Forma libre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7" name="Forma libre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8" name="Forma libre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9" name="Forma libre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0" name="Forma libre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1" name="Forma libre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2" name="Forma libre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3" name="Forma libre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4" name="Forma libre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5" name="Forma libre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6" name="Forma libre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7" name="Forma libre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8" name="Forma libre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9" name="Forma libre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0" name="Forma libre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1" name="Forma libre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2" name="Forma libre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3" name="Forma libre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4" name="Forma libre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5" name="Forma libre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6" name="Forma libre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7" name="Forma libre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8" name="Forma libre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9" name="Forma libre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0" name="Forma libre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1" name="Forma libre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2" name="Forma libre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3" name="Forma libre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4" name="Forma libre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5" name="Forma libre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6" name="Forma libre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7" name="Forma libre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8" name="Forma libre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9" name="Forma libre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0" name="Forma libre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1" name="Forma libre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2" name="Forma libre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3" name="Forma libre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4" name="Forma libre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5" name="Forma libre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6" name="Forma libre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7" name="Forma libre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8" name="Forma libre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9" name="Forma libre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0" name="Forma libre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1" name="Forma libre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2" name="Forma libre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3" name="Forma libre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4" name="Forma libre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5" name="Forma libre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6" name="Forma libre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7" name="Forma libre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8" name="Forma libre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9" name="Forma libre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0" name="Forma libre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1" name="Forma libre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2" name="Forma libre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3" name="Forma libre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4" name="Forma libre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5" name="Forma libre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6" name="Forma libre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7" name="Forma libre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8" name="Forma libre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9" name="Forma libre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noProof="0"/>
              <a:t>Haga clic para editar el estilo de subtítulo del patrón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7" name="línea" descr="Gráfico de líne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orma libre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9" name="Forma libre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0" name="Forma libre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1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2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3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4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5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4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5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6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7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8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9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0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1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2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3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4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5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6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7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8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9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0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1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2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3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4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5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6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7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8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9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0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1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2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3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4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5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6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7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8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9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0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1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2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3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4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5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6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7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8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9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0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1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2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3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4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5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6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7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8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9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80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81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</p:grp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s-ES" noProof="0"/>
              <a:t>Editar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Prof. Adj. Mag. Carlos Darío Delasio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7" name="línea" descr="Gráfico de líneas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orma lib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9" name="Forma lib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0" name="Forma lib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1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2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3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4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5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4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5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6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7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8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9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0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1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2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3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4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5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6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7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8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9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0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1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2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3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4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5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6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7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8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9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0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1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2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3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4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5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6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7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8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9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0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1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2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3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4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5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6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7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8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9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0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1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2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3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4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5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6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7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8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9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80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81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</p:grp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s-ES" noProof="0"/>
              <a:t>Editar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Prof. Adj. Mag. Carlos Darío Delasio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167" name="línea" descr="Gráfico de líne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orma lib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9" name="Forma lib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0" name="Forma lib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1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2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3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4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5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6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7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8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9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0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1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2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3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4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5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6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7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8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9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0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1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2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3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4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5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6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7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8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9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0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1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2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3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4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5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6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7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8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9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0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1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2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3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4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5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6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7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8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9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0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1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2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3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4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5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6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7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8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9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0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1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2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3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4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5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6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7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8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9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40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41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</p:grp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s-ES" noProof="0"/>
              <a:t>Editar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Prof. Adj. Mag. Carlos Darío Delasio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 rtl="0">
              <a:defRPr sz="4400" b="0" cap="none" baseline="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255" name="línea" descr="Gráfico de líneas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orma libre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7" name="Forma libre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8" name="Forma libre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9" name="Forma libre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0" name="Forma libre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1" name="Forma libre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2" name="Forma libre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3" name="Forma libre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4" name="Forma libre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5" name="Forma libre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6" name="Forma libre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7" name="Forma libre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8" name="Forma libre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9" name="Forma libre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0" name="Forma libre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1" name="Forma libre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2" name="Forma libre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3" name="Forma libre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4" name="Forma libre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5" name="Forma libre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6" name="Forma libre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7" name="Forma libre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8" name="Forma libre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9" name="Forma libre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0" name="Forma libre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1" name="Forma libre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2" name="Forma libre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3" name="Forma libre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4" name="Forma libre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5" name="Forma libre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6" name="Forma libre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7" name="Forma libre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8" name="Forma libre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9" name="Forma libre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0" name="Forma libre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1" name="Forma libre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2" name="Forma libre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3" name="Forma libre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4" name="Forma libre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5" name="Forma libre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6" name="Forma libre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7" name="Forma libre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8" name="Forma libre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9" name="Forma libre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0" name="Forma libre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1" name="Forma libre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2" name="Forma libre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3" name="Forma libre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4" name="Forma libre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5" name="Forma libre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6" name="Forma libre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7" name="Forma libre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8" name="Forma libre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9" name="Forma libre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0" name="Forma libre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1" name="Forma libre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2" name="Forma libre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3" name="Forma libre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4" name="Forma libre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5" name="Forma libre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6" name="Forma libre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7" name="Forma libre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8" name="Forma libre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9" name="Forma libre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0" name="Forma libre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1" name="Forma libre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2" name="Forma libre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3" name="Forma libre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4" name="Forma libre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5" name="Forma libre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6" name="Forma libre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7" name="Forma libre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8" name="Forma libre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9" name="Forma libre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0" name="Forma libre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1" name="Forma libre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2" name="Forma libre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3" name="Forma libre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4" name="Forma libre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5" name="Forma libre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6" name="Forma libre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7" name="Forma libre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8" name="Forma libre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9" name="Forma libre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0" name="Forma libre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1" name="Forma libre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2" name="Forma libre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3" name="Forma libre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4" name="Forma libre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5" name="Forma libre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6" name="Forma libre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7" name="Forma libre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8" name="Forma libre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9" name="Forma libre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0" name="Forma libre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1" name="Forma libre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2" name="Forma libre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3" name="Forma libre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4" name="Forma libre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5" name="Forma libre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6" name="Forma libre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7" name="Forma libre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8" name="Forma libre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9" name="Forma libre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0" name="Forma libre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1" name="Forma libre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2" name="Forma libre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3" name="Forma libre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4" name="Forma libre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5" name="Forma libre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6" name="Forma libre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7" name="Forma libre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8" name="Forma libre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9" name="Forma libre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0" name="Forma libre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1" name="Forma libre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2" name="Forma libre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3" name="Forma libre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4" name="Forma libre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5" name="Forma libre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6" name="Forma libre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7" name="Forma libre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8" name="Forma libre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noProof="0"/>
              <a:t>Editar el estilo de texto del patrón</a:t>
            </a: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Prof. Adj. Mag. Carlos Darío Delasio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158" name="línea" descr="Gráfico de líne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orma lib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0" name="Forma lib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1" name="Forma lib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2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3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4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5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6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7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8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9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0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1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2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3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4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5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6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7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8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9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0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1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2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3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4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5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6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7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8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9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0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1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2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3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4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5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6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7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8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9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0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1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2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3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4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5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6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7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8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9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0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1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2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3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4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5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6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7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8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9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0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1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2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3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4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5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6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7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8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9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0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1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2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</p:grp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s-ES" noProof="0"/>
              <a:t>Editar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s-ES" noProof="0"/>
              <a:t>Editar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Prof. Adj. Mag. Carlos Darío Delasio</a:t>
            </a:r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160" name="línea" descr="Gráfico de líne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orma libre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2" name="Forma libre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3" name="Forma libre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4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5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6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7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8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9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0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1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2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3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4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5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6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7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8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9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0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1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2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3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4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5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6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7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8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9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0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1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2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3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4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5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6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7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8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9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0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1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2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3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4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5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6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7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8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9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0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1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2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3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4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5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6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7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8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9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0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1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2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3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4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5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6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7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8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9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0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1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2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3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4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</p:grp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noProof="0"/>
              <a:t>Editar el estilo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s-ES" noProof="0"/>
              <a:t>Editar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noProof="0"/>
              <a:t>Editar el estilo de texto del patrón</a:t>
            </a:r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Prof. Adj. Mag. Carlos Darío Delasio</a:t>
            </a:r>
            <a:endParaRPr lang="es-ES" noProof="0" dirty="0"/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9" name="Marcador de posición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  <p:sp>
        <p:nvSpPr>
          <p:cNvPr id="85" name="Marcador de posición de contenido 3"/>
          <p:cNvSpPr>
            <a:spLocks noGrp="1"/>
          </p:cNvSpPr>
          <p:nvPr>
            <p:ph sz="half" idx="13"/>
          </p:nvPr>
        </p:nvSpPr>
        <p:spPr>
          <a:xfrm>
            <a:off x="6246812" y="2819400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s-ES" noProof="0"/>
              <a:t>Editar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156" name="línea" descr="Gráfico de líne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orma lib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58" name="Forma lib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59" name="Forma lib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0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1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2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3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4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5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6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7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8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9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0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1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2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3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4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5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6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7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8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9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0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1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2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3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4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5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6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7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8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9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0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1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2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3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4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5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6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7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8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9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0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1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2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3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4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5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6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7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8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9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0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1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2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3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4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5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6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7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8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9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0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1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2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3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4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5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6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7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8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9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0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</p:grp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Prof. Adj. Mag. Carlos Darío Delasio</a:t>
            </a:r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Prof. Adj. Mag. Carlos Darío Delasio</a:t>
            </a:r>
            <a:endParaRPr lang="es-ES" noProof="0" dirty="0"/>
          </a:p>
        </p:txBody>
      </p:sp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noProof="0"/>
              <a:t>Editar el estilo de texto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s-ES" noProof="0"/>
              <a:t>Editar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  <p:grpSp>
        <p:nvGrpSpPr>
          <p:cNvPr id="615" name="marco" descr="Gráfico de cuadro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upo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upo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orma libre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Forma libre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Forma libre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upo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orma libre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Forma libre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Forma libre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upo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upo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orma libre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Forma libre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Forma libre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upo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orma libre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Forma libre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Forma libre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Prof. Adj. Mag. Carlos Darío Delasio</a:t>
            </a:r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imagen 2" descr="Marcador de posición vacío para agregar una imagen. Haga clic en el marcador de posición y seleccione la imagen que quiera agregar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grpSp>
        <p:nvGrpSpPr>
          <p:cNvPr id="614" name="marco" descr="Gráfico de cuadro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upo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upo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orma libre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Forma libre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Forma libre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upo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orma libre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Forma libre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Forma libre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upo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upo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orma libre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Forma libre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Forma libre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upo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orma libre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Forma libre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Forma libre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Forma libre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Forma libre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Forma libre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Forma libre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Forma libre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Forma libre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Forma libre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Forma libre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Forma libre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Forma libre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Forma libre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Forma libre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Forma libre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Forma libre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Forma libre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Forma libre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Forma libre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Forma libre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Forma libre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Forma libre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Forma libre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Forma libre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Forma libre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Forma libre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Forma libre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Forma libre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Forma libre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Forma libre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Forma libre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Forma libre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Forma libre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Forma libre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Forma libre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Forma libre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Forma libre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Forma libre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Forma libre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Forma libre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Forma libre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Forma libre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Forma libre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Forma libre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Forma libre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Forma libre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Forma libre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Forma libre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Forma libre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Forma libre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Forma libre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Forma libre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Forma libre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Forma libre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Forma libre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Forma libre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Forma libre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Forma libre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Forma libre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Forma libre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Forma libre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Forma libre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Forma libre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Forma libre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Forma libre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Forma libre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Forma libre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Forma libre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Forma libre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Forma libre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Forma libre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Forma libre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Forma libre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noProof="0"/>
              <a:t>Editar el estilo de texto del patrón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Prof. Adj. Mag. Carlos Darío Delasio</a:t>
            </a:r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s-ES" dirty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el estilo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es-ES" noProof="0"/>
              <a:t>Prof. Adj. Mag. Carlos Darío Delasio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33772" y="2058144"/>
            <a:ext cx="11449271" cy="2667000"/>
          </a:xfrm>
        </p:spPr>
        <p:txBody>
          <a:bodyPr rtlCol="0"/>
          <a:lstStyle/>
          <a:p>
            <a:pPr algn="ctr" rtl="0"/>
            <a:r>
              <a:rPr lang="es-ES" b="1" dirty="0">
                <a:solidFill>
                  <a:srgbClr val="FF0000"/>
                </a:solidFill>
              </a:rPr>
              <a:t>RESPONSABILIDAD SOCIAL EMPRESARIAL Y RELACIONES LABORALES</a:t>
            </a:r>
            <a:br>
              <a:rPr lang="es-ES" b="1" dirty="0">
                <a:solidFill>
                  <a:srgbClr val="FF0000"/>
                </a:solidFill>
              </a:rPr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>TEMA DE DISCUSIÓN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es-ES" dirty="0" smtClean="0"/>
              <a:t>Mag</a:t>
            </a:r>
            <a:r>
              <a:rPr lang="es-ES" dirty="0"/>
              <a:t>. Carlos </a:t>
            </a:r>
            <a:r>
              <a:rPr lang="es-ES" dirty="0" smtClean="0"/>
              <a:t>DELASIO</a:t>
            </a:r>
          </a:p>
          <a:p>
            <a:pPr rtl="0"/>
            <a:r>
              <a:rPr lang="es-ES" dirty="0" smtClean="0"/>
              <a:t>Prof. Adj. UDELAR</a:t>
            </a:r>
            <a:endParaRPr lang="es-ES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DCC5170B-D750-8446-30FF-0B81096CAFD9}"/>
              </a:ext>
            </a:extLst>
          </p:cNvPr>
          <p:cNvSpPr/>
          <p:nvPr/>
        </p:nvSpPr>
        <p:spPr>
          <a:xfrm>
            <a:off x="0" y="0"/>
            <a:ext cx="12188825" cy="6858000"/>
          </a:xfrm>
          <a:prstGeom prst="rect">
            <a:avLst/>
          </a:prstGeom>
          <a:noFill/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2"/>
          <p:cNvSpPr txBox="1">
            <a:spLocks/>
          </p:cNvSpPr>
          <p:nvPr/>
        </p:nvSpPr>
        <p:spPr>
          <a:xfrm>
            <a:off x="1557908" y="274638"/>
            <a:ext cx="9143998" cy="1020762"/>
          </a:xfrm>
          <a:prstGeom prst="rect">
            <a:avLst/>
          </a:prstGeom>
        </p:spPr>
        <p:txBody>
          <a:bodyPr rtlCol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4000" b="1" dirty="0">
                <a:solidFill>
                  <a:srgbClr val="FF0000"/>
                </a:solidFill>
              </a:rPr>
              <a:t>RECORDAR</a:t>
            </a:r>
          </a:p>
        </p:txBody>
      </p:sp>
      <p:sp>
        <p:nvSpPr>
          <p:cNvPr id="3" name="Marcador de posición de contenido 13"/>
          <p:cNvSpPr txBox="1">
            <a:spLocks/>
          </p:cNvSpPr>
          <p:nvPr/>
        </p:nvSpPr>
        <p:spPr>
          <a:xfrm>
            <a:off x="621804" y="1124744"/>
            <a:ext cx="10945216" cy="4876800"/>
          </a:xfrm>
          <a:prstGeom prst="rect">
            <a:avLst/>
          </a:prstGeom>
        </p:spPr>
        <p:txBody>
          <a:bodyPr rtlCol="0"/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072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3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18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7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76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3600" b="1" dirty="0">
                <a:solidFill>
                  <a:srgbClr val="FF0000"/>
                </a:solidFill>
              </a:rPr>
              <a:t>RESPONSABILIDAD SOCIAL EMPRESARIAL  ES:</a:t>
            </a:r>
          </a:p>
          <a:p>
            <a:endParaRPr lang="es-ES" altLang="es-ES" sz="2800" dirty="0"/>
          </a:p>
          <a:p>
            <a:r>
              <a:rPr lang="es-ES" altLang="es-ES" sz="3200" b="1" dirty="0"/>
              <a:t>VOLUNTARIA</a:t>
            </a:r>
          </a:p>
          <a:p>
            <a:r>
              <a:rPr lang="es-ES" altLang="es-ES" sz="3200" b="1" dirty="0"/>
              <a:t>NO ES JURÍDICA (NO ESTÁ SUJETA A NINGUNA NORMA)</a:t>
            </a:r>
          </a:p>
          <a:p>
            <a:r>
              <a:rPr lang="es-ES" altLang="es-ES" sz="3200" b="1" dirty="0"/>
              <a:t>SU ORIGEN ESTÁ EN UN SOLO ACTOR DEL SISTEMA DE RELACIONES LABORALES: LOS EMPLEADORES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 dirty="0"/>
              <a:t>Prof. Adj. Mag. Carlos Darío Delasio</a:t>
            </a:r>
          </a:p>
        </p:txBody>
      </p:sp>
    </p:spTree>
    <p:extLst>
      <p:ext uri="{BB962C8B-B14F-4D97-AF65-F5344CB8AC3E}">
        <p14:creationId xmlns:p14="http://schemas.microsoft.com/office/powerpoint/2010/main" val="4248865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r>
              <a:rPr lang="es-ES" dirty="0"/>
              <a:t>Definición clásica</a:t>
            </a:r>
            <a:br>
              <a:rPr lang="es-ES" dirty="0"/>
            </a:br>
            <a:r>
              <a:rPr lang="es-ES" sz="1600" dirty="0"/>
              <a:t>fuente: DERES</a:t>
            </a:r>
            <a:r>
              <a:rPr lang="es-ES" sz="3200" dirty="0"/>
              <a:t/>
            </a:r>
            <a:br>
              <a:rPr lang="es-ES" sz="3200" dirty="0"/>
            </a:br>
            <a:endParaRPr lang="es-ES" dirty="0"/>
          </a:p>
        </p:txBody>
      </p:sp>
      <p:sp>
        <p:nvSpPr>
          <p:cNvPr id="14" name="Marcador de posición de contenido 13"/>
          <p:cNvSpPr>
            <a:spLocks noGrp="1"/>
          </p:cNvSpPr>
          <p:nvPr>
            <p:ph idx="1"/>
          </p:nvPr>
        </p:nvSpPr>
        <p:spPr>
          <a:xfrm>
            <a:off x="1522414" y="1905000"/>
            <a:ext cx="10116614" cy="4267200"/>
          </a:xfrm>
        </p:spPr>
        <p:txBody>
          <a:bodyPr rtlCol="0">
            <a:noAutofit/>
          </a:bodyPr>
          <a:lstStyle/>
          <a:p>
            <a:pPr rtl="0"/>
            <a:r>
              <a:rPr lang="es-ES" sz="2800" dirty="0"/>
              <a:t>POSICIÓN 1</a:t>
            </a:r>
          </a:p>
          <a:p>
            <a:r>
              <a:rPr lang="es-ES" altLang="es-ES" sz="2800" dirty="0"/>
              <a:t>La Responsabilidad Social Empresaria es una </a:t>
            </a:r>
            <a:r>
              <a:rPr lang="es-ES" altLang="es-ES" sz="2800" b="1" dirty="0">
                <a:solidFill>
                  <a:srgbClr val="FF0000"/>
                </a:solidFill>
              </a:rPr>
              <a:t>VISIÓN DE NEGOCIOS</a:t>
            </a:r>
            <a:r>
              <a:rPr lang="es-ES" altLang="es-ES" sz="2800" dirty="0"/>
              <a:t> que integra en la gestión:</a:t>
            </a:r>
          </a:p>
          <a:p>
            <a:pPr marL="274320" lvl="1">
              <a:spcBef>
                <a:spcPts val="1800"/>
              </a:spcBef>
              <a:buFont typeface="Arial" pitchFamily="34" charset="0"/>
              <a:buChar char="▪"/>
            </a:pPr>
            <a:r>
              <a:rPr lang="es-ES" altLang="es-ES" sz="2800" dirty="0"/>
              <a:t>el respeto por los valores éticos,</a:t>
            </a:r>
          </a:p>
          <a:p>
            <a:pPr marL="274320" lvl="2" indent="-274320">
              <a:spcBef>
                <a:spcPts val="1800"/>
              </a:spcBef>
            </a:pPr>
            <a:r>
              <a:rPr lang="es-ES" altLang="es-ES" sz="2800" dirty="0"/>
              <a:t>las personas,</a:t>
            </a:r>
          </a:p>
          <a:p>
            <a:pPr marL="274320" lvl="3" indent="-274320">
              <a:spcBef>
                <a:spcPts val="1800"/>
              </a:spcBef>
              <a:buFont typeface="Arial" pitchFamily="34" charset="0"/>
              <a:buChar char="▪"/>
            </a:pPr>
            <a:r>
              <a:rPr lang="es-ES" altLang="es-ES" sz="2800" dirty="0"/>
              <a:t>La comunidad y</a:t>
            </a:r>
          </a:p>
          <a:p>
            <a:pPr marL="274320" lvl="4" indent="-274320">
              <a:spcBef>
                <a:spcPts val="1800"/>
              </a:spcBef>
            </a:pPr>
            <a:r>
              <a:rPr lang="es-ES" altLang="es-ES" sz="2800" dirty="0"/>
              <a:t>El medio ambiente</a:t>
            </a:r>
          </a:p>
        </p:txBody>
      </p:sp>
      <p:sp>
        <p:nvSpPr>
          <p:cNvPr id="4" name="Flecha derecha 3"/>
          <p:cNvSpPr/>
          <p:nvPr/>
        </p:nvSpPr>
        <p:spPr>
          <a:xfrm>
            <a:off x="1053852" y="1844824"/>
            <a:ext cx="360040" cy="549424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/>
              <a:t>Prof. Adj. Mag. Carlos Darío Delasio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2"/>
          <p:cNvSpPr txBox="1">
            <a:spLocks/>
          </p:cNvSpPr>
          <p:nvPr/>
        </p:nvSpPr>
        <p:spPr>
          <a:xfrm>
            <a:off x="1557908" y="274638"/>
            <a:ext cx="9143998" cy="1020762"/>
          </a:xfrm>
          <a:prstGeom prst="rect">
            <a:avLst/>
          </a:prstGeom>
        </p:spPr>
        <p:txBody>
          <a:bodyPr rtlCol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 smtClean="0"/>
              <a:t>Segunda Definición</a:t>
            </a:r>
            <a:endParaRPr lang="es-ES" dirty="0"/>
          </a:p>
          <a:p>
            <a:r>
              <a:rPr lang="es-ES" sz="1800" dirty="0"/>
              <a:t>fuente: DERES</a:t>
            </a:r>
          </a:p>
        </p:txBody>
      </p:sp>
      <p:sp>
        <p:nvSpPr>
          <p:cNvPr id="3" name="Marcador de posición de contenido 13"/>
          <p:cNvSpPr txBox="1">
            <a:spLocks/>
          </p:cNvSpPr>
          <p:nvPr/>
        </p:nvSpPr>
        <p:spPr>
          <a:xfrm>
            <a:off x="621804" y="1295400"/>
            <a:ext cx="10945216" cy="4876800"/>
          </a:xfrm>
          <a:prstGeom prst="rect">
            <a:avLst/>
          </a:prstGeom>
        </p:spPr>
        <p:txBody>
          <a:bodyPr rtlCol="0"/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072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3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18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7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76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200" dirty="0"/>
              <a:t>POSICIÓN 2</a:t>
            </a:r>
          </a:p>
          <a:p>
            <a:r>
              <a:rPr lang="es-ES" altLang="es-ES" sz="2800" dirty="0"/>
              <a:t>“La RSE es la </a:t>
            </a:r>
            <a:r>
              <a:rPr lang="es-ES" altLang="es-ES" sz="2800" b="1" dirty="0">
                <a:solidFill>
                  <a:srgbClr val="FF0000"/>
                </a:solidFill>
              </a:rPr>
              <a:t>responsabilidad de las empresas por sus impactos positivos y negativos en la sociedad</a:t>
            </a:r>
            <a:r>
              <a:rPr lang="es-ES" altLang="es-ES" sz="2800" dirty="0"/>
              <a:t>”</a:t>
            </a:r>
          </a:p>
          <a:p>
            <a:r>
              <a:rPr lang="es-ES" altLang="es-ES" sz="2800" dirty="0"/>
              <a:t>La “responsabilidad” o el “hacerse cargo” por parte de la empresa de sus impactos no implica una actitud reactiva ni simplemente reparadora.</a:t>
            </a:r>
          </a:p>
          <a:p>
            <a:r>
              <a:rPr lang="es-ES" altLang="es-ES" sz="2800" dirty="0"/>
              <a:t>Una empresa responsable es “aquella que, cumpliendo con la normativa vigente, integra armónicamente el desarrollo económico con el respeto por la ética, las personas, la comunidad y el medio ambiente, en toda su cadena de valor”</a:t>
            </a:r>
          </a:p>
        </p:txBody>
      </p:sp>
      <p:sp>
        <p:nvSpPr>
          <p:cNvPr id="4" name="Flecha derecha 3"/>
          <p:cNvSpPr/>
          <p:nvPr/>
        </p:nvSpPr>
        <p:spPr>
          <a:xfrm>
            <a:off x="261764" y="1916832"/>
            <a:ext cx="360040" cy="549424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 dirty="0"/>
              <a:t>Prof. Adj. Mag. Carlos Darío Delasio</a:t>
            </a:r>
          </a:p>
        </p:txBody>
      </p:sp>
    </p:spTree>
    <p:extLst>
      <p:ext uri="{BB962C8B-B14F-4D97-AF65-F5344CB8AC3E}">
        <p14:creationId xmlns:p14="http://schemas.microsoft.com/office/powerpoint/2010/main" val="292721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ción de contenido 13"/>
          <p:cNvSpPr txBox="1">
            <a:spLocks/>
          </p:cNvSpPr>
          <p:nvPr/>
        </p:nvSpPr>
        <p:spPr>
          <a:xfrm>
            <a:off x="405780" y="905272"/>
            <a:ext cx="10729192" cy="5047456"/>
          </a:xfrm>
          <a:prstGeom prst="rect">
            <a:avLst/>
          </a:prstGeom>
        </p:spPr>
        <p:txBody>
          <a:bodyPr rtlCol="0"/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072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3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18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7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76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000" dirty="0"/>
              <a:t>1. ¿Por qué se </a:t>
            </a:r>
            <a:r>
              <a:rPr lang="es-ES" sz="3000" dirty="0" smtClean="0"/>
              <a:t>habrán </a:t>
            </a:r>
            <a:r>
              <a:rPr lang="es-ES" sz="3000" dirty="0"/>
              <a:t>cambiado </a:t>
            </a:r>
            <a:r>
              <a:rPr lang="es-ES" sz="3000" dirty="0" smtClean="0"/>
              <a:t>las definiciones?</a:t>
            </a:r>
            <a:endParaRPr lang="es-ES" sz="3000" dirty="0"/>
          </a:p>
          <a:p>
            <a:pPr marL="0" indent="0">
              <a:buNone/>
            </a:pPr>
            <a:endParaRPr lang="es-ES" sz="3000" dirty="0"/>
          </a:p>
          <a:p>
            <a:r>
              <a:rPr lang="es-ES" sz="3000" dirty="0"/>
              <a:t>2. </a:t>
            </a:r>
            <a:r>
              <a:rPr lang="es-ES" sz="3000" dirty="0" smtClean="0"/>
              <a:t>¿Habrían </a:t>
            </a:r>
            <a:r>
              <a:rPr lang="es-ES" sz="3000" dirty="0"/>
              <a:t>intereses en juego?</a:t>
            </a:r>
          </a:p>
          <a:p>
            <a:endParaRPr lang="es-ES" sz="3000" dirty="0"/>
          </a:p>
          <a:p>
            <a:r>
              <a:rPr lang="es-ES" sz="3000" dirty="0"/>
              <a:t>3. </a:t>
            </a:r>
            <a:r>
              <a:rPr lang="es-ES" sz="3000" dirty="0" smtClean="0"/>
              <a:t>¿Habrían </a:t>
            </a:r>
            <a:r>
              <a:rPr lang="es-ES" sz="3000" dirty="0"/>
              <a:t>eufemismos o </a:t>
            </a:r>
            <a:r>
              <a:rPr lang="es-ES" sz="3000" dirty="0" smtClean="0"/>
              <a:t>una  </a:t>
            </a:r>
            <a:r>
              <a:rPr lang="es-ES" sz="3000" dirty="0"/>
              <a:t>honesta </a:t>
            </a:r>
            <a:r>
              <a:rPr lang="es-ES" sz="3000" dirty="0" smtClean="0"/>
              <a:t>adaptación de las empresas realmente preocupadas por su imagen y prestigio?</a:t>
            </a:r>
            <a:endParaRPr lang="es-ES" sz="3000" dirty="0"/>
          </a:p>
          <a:p>
            <a:r>
              <a:rPr lang="es-ES" sz="3000" dirty="0"/>
              <a:t>4. ¿Por qué</a:t>
            </a:r>
            <a:r>
              <a:rPr lang="es-ES" sz="3000" dirty="0" smtClean="0"/>
              <a:t>?</a:t>
            </a:r>
          </a:p>
          <a:p>
            <a:r>
              <a:rPr lang="es-ES" sz="3000" b="1" dirty="0" smtClean="0">
                <a:solidFill>
                  <a:srgbClr val="FF0000"/>
                </a:solidFill>
              </a:rPr>
              <a:t>PERO TODAVÍA NOS FALTA ANALIZAR ISO </a:t>
            </a:r>
            <a:r>
              <a:rPr lang="es-ES" sz="3000" b="1" dirty="0" smtClean="0">
                <a:solidFill>
                  <a:srgbClr val="FF0000"/>
                </a:solidFill>
              </a:rPr>
              <a:t>26000 Y LA EVOLUCIÓN HACIA LA SOSTENIBILIDAD.</a:t>
            </a:r>
            <a:endParaRPr lang="es-ES" sz="3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s-ES" sz="300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/>
              <a:t>Prof. Adj. Mag. Carlos Darío Delasio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394868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zarra 16 x 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29500_TF02804846_TF02804846" id="{65FD6923-A55A-4D8A-AB6E-792F5126A260}" vid="{862C69AA-365A-4DD1-97BC-168A1699736E}"/>
    </a:ext>
  </a:extLst>
</a:theme>
</file>

<file path=ppt/theme/theme2.xml><?xml version="1.0" encoding="utf-8"?>
<a:theme xmlns:a="http://schemas.openxmlformats.org/drawingml/2006/main" name="Tema de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 de pizarra para el ámbito educativo (panorámica)</Template>
  <TotalTime>126</TotalTime>
  <Words>286</Words>
  <Application>Microsoft Office PowerPoint</Application>
  <PresentationFormat>Personalizado</PresentationFormat>
  <Paragraphs>35</Paragraphs>
  <Slides>5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Consolas</vt:lpstr>
      <vt:lpstr>Corbel</vt:lpstr>
      <vt:lpstr>Pizarra 16 x 9</vt:lpstr>
      <vt:lpstr>RESPONSABILIDAD SOCIAL EMPRESARIAL Y RELACIONES LABORALES  TEMA DE DISCUSIÓN</vt:lpstr>
      <vt:lpstr>Presentación de PowerPoint</vt:lpstr>
      <vt:lpstr>Definición clásica fuente: DERES </vt:lpstr>
      <vt:lpstr>Presentación de PowerPoint</vt:lpstr>
      <vt:lpstr>Presentación de PowerPoint</vt:lpstr>
    </vt:vector>
  </TitlesOfParts>
  <Company>SCM2012PSP1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RSE Y RRLL</dc:title>
  <dc:creator>Administrador</dc:creator>
  <cp:lastModifiedBy>Delasio, Carlos</cp:lastModifiedBy>
  <cp:revision>27</cp:revision>
  <dcterms:created xsi:type="dcterms:W3CDTF">2020-09-13T19:44:31Z</dcterms:created>
  <dcterms:modified xsi:type="dcterms:W3CDTF">2025-01-28T20:22:42Z</dcterms:modified>
</cp:coreProperties>
</file>