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0"/>
  </p:notesMasterIdLst>
  <p:handoutMasterIdLst>
    <p:handoutMasterId r:id="rId21"/>
  </p:handoutMasterIdLst>
  <p:sldIdLst>
    <p:sldId id="312" r:id="rId5"/>
    <p:sldId id="314" r:id="rId6"/>
    <p:sldId id="304" r:id="rId7"/>
    <p:sldId id="307" r:id="rId8"/>
    <p:sldId id="323" r:id="rId9"/>
    <p:sldId id="281" r:id="rId10"/>
    <p:sldId id="282" r:id="rId11"/>
    <p:sldId id="324" r:id="rId12"/>
    <p:sldId id="315" r:id="rId13"/>
    <p:sldId id="317" r:id="rId14"/>
    <p:sldId id="318" r:id="rId15"/>
    <p:sldId id="319" r:id="rId16"/>
    <p:sldId id="321" r:id="rId17"/>
    <p:sldId id="322" r:id="rId18"/>
    <p:sldId id="297" r:id="rId19"/>
  </p:sldIdLst>
  <p:sldSz cx="12192000" cy="6858000"/>
  <p:notesSz cx="13716000" cy="24384000"/>
  <p:defaultTextStyle>
    <a:defPPr rtl="0">
      <a:defRPr lang="es-ES"/>
    </a:defPPr>
    <a:lvl1pPr marL="0" algn="l" defTabSz="457200" rtl="0" eaLnBrk="1" latinLnBrk="0" hangingPunct="1">
      <a:defRPr lang="es-ES" sz="1800" kern="1200">
        <a:solidFill>
          <a:schemeClr val="tx1"/>
        </a:solidFill>
        <a:latin typeface="+mn-lt"/>
        <a:ea typeface="+mn-ea"/>
        <a:cs typeface="+mn-cs"/>
      </a:defRPr>
    </a:lvl1pPr>
    <a:lvl2pPr marL="457200" algn="l" defTabSz="457200" rtl="0" eaLnBrk="1" latinLnBrk="0" hangingPunct="1">
      <a:defRPr lang="es-ES" sz="1800" kern="1200">
        <a:solidFill>
          <a:schemeClr val="tx1"/>
        </a:solidFill>
        <a:latin typeface="+mn-lt"/>
        <a:ea typeface="+mn-ea"/>
        <a:cs typeface="+mn-cs"/>
      </a:defRPr>
    </a:lvl2pPr>
    <a:lvl3pPr marL="914400" algn="l" defTabSz="457200" rtl="0" eaLnBrk="1" latinLnBrk="0" hangingPunct="1">
      <a:defRPr lang="es-ES" sz="1800" kern="1200">
        <a:solidFill>
          <a:schemeClr val="tx1"/>
        </a:solidFill>
        <a:latin typeface="+mn-lt"/>
        <a:ea typeface="+mn-ea"/>
        <a:cs typeface="+mn-cs"/>
      </a:defRPr>
    </a:lvl3pPr>
    <a:lvl4pPr marL="1371600" algn="l" defTabSz="457200" rtl="0" eaLnBrk="1" latinLnBrk="0" hangingPunct="1">
      <a:defRPr lang="es-ES" sz="1800" kern="1200">
        <a:solidFill>
          <a:schemeClr val="tx1"/>
        </a:solidFill>
        <a:latin typeface="+mn-lt"/>
        <a:ea typeface="+mn-ea"/>
        <a:cs typeface="+mn-cs"/>
      </a:defRPr>
    </a:lvl4pPr>
    <a:lvl5pPr marL="1828800" algn="l" defTabSz="457200" rtl="0" eaLnBrk="1" latinLnBrk="0" hangingPunct="1">
      <a:defRPr lang="es-ES" sz="1800" kern="1200">
        <a:solidFill>
          <a:schemeClr val="tx1"/>
        </a:solidFill>
        <a:latin typeface="+mn-lt"/>
        <a:ea typeface="+mn-ea"/>
        <a:cs typeface="+mn-cs"/>
      </a:defRPr>
    </a:lvl5pPr>
    <a:lvl6pPr marL="2286000" algn="l" defTabSz="457200" rtl="0" eaLnBrk="1" latinLnBrk="0" hangingPunct="1">
      <a:defRPr lang="es-ES" sz="1800" kern="1200">
        <a:solidFill>
          <a:schemeClr val="tx1"/>
        </a:solidFill>
        <a:latin typeface="+mn-lt"/>
        <a:ea typeface="+mn-ea"/>
        <a:cs typeface="+mn-cs"/>
      </a:defRPr>
    </a:lvl6pPr>
    <a:lvl7pPr marL="2743200" algn="l" defTabSz="457200" rtl="0" eaLnBrk="1" latinLnBrk="0" hangingPunct="1">
      <a:defRPr lang="es-ES" sz="1800" kern="1200">
        <a:solidFill>
          <a:schemeClr val="tx1"/>
        </a:solidFill>
        <a:latin typeface="+mn-lt"/>
        <a:ea typeface="+mn-ea"/>
        <a:cs typeface="+mn-cs"/>
      </a:defRPr>
    </a:lvl7pPr>
    <a:lvl8pPr marL="3200400" algn="l" defTabSz="457200" rtl="0" eaLnBrk="1" latinLnBrk="0" hangingPunct="1">
      <a:defRPr lang="es-ES" sz="1800" kern="1200">
        <a:solidFill>
          <a:schemeClr val="tx1"/>
        </a:solidFill>
        <a:latin typeface="+mn-lt"/>
        <a:ea typeface="+mn-ea"/>
        <a:cs typeface="+mn-cs"/>
      </a:defRPr>
    </a:lvl8pPr>
    <a:lvl9pPr marL="3657600" algn="l" defTabSz="4572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EF"/>
    <a:srgbClr val="202C8F"/>
    <a:srgbClr val="FDFBF6"/>
    <a:srgbClr val="AAC4E9"/>
    <a:srgbClr val="F5CDCE"/>
    <a:srgbClr val="DF8C8C"/>
    <a:srgbClr val="D4D593"/>
    <a:srgbClr val="E6F0FE"/>
    <a:srgbClr val="CDBE8A"/>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1B8A7-19C5-4AA9-A54E-A412472D51EA}" v="36" dt="2024-11-19T15:33:53.216"/>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78" d="100"/>
          <a:sy n="78" d="100"/>
        </p:scale>
        <p:origin x="878"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3" d="100"/>
          <a:sy n="33" d="100"/>
        </p:scale>
        <p:origin x="43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ía Giudice" userId="95be4cef6144df1c" providerId="LiveId" clId="{A571B8A7-19C5-4AA9-A54E-A412472D51EA}"/>
    <pc:docChg chg="undo custSel addSld modSld sldOrd">
      <pc:chgData name="Lucía Giudice" userId="95be4cef6144df1c" providerId="LiveId" clId="{A571B8A7-19C5-4AA9-A54E-A412472D51EA}" dt="2024-11-19T15:34:29.521" v="2065" actId="14100"/>
      <pc:docMkLst>
        <pc:docMk/>
      </pc:docMkLst>
      <pc:sldChg chg="addSp delSp modSp mod">
        <pc:chgData name="Lucía Giudice" userId="95be4cef6144df1c" providerId="LiveId" clId="{A571B8A7-19C5-4AA9-A54E-A412472D51EA}" dt="2024-11-11T22:23:45.570" v="1662" actId="403"/>
        <pc:sldMkLst>
          <pc:docMk/>
          <pc:sldMk cId="2952923800" sldId="281"/>
        </pc:sldMkLst>
        <pc:spChg chg="del mod">
          <ac:chgData name="Lucía Giudice" userId="95be4cef6144df1c" providerId="LiveId" clId="{A571B8A7-19C5-4AA9-A54E-A412472D51EA}" dt="2024-11-11T18:03:42.632" v="4" actId="478"/>
          <ac:spMkLst>
            <pc:docMk/>
            <pc:sldMk cId="2952923800" sldId="281"/>
            <ac:spMk id="2" creationId="{D53B219B-7E3A-7E84-6386-37313F0CFB09}"/>
          </ac:spMkLst>
        </pc:spChg>
        <pc:spChg chg="mod">
          <ac:chgData name="Lucía Giudice" userId="95be4cef6144df1c" providerId="LiveId" clId="{A571B8A7-19C5-4AA9-A54E-A412472D51EA}" dt="2024-11-11T22:23:34.511" v="1657" actId="27636"/>
          <ac:spMkLst>
            <pc:docMk/>
            <pc:sldMk cId="2952923800" sldId="281"/>
            <ac:spMk id="3" creationId="{A2E339BF-E6D7-DD0E-AF02-6813852EE723}"/>
          </ac:spMkLst>
        </pc:spChg>
        <pc:spChg chg="add del mod">
          <ac:chgData name="Lucía Giudice" userId="95be4cef6144df1c" providerId="LiveId" clId="{A571B8A7-19C5-4AA9-A54E-A412472D51EA}" dt="2024-11-11T22:23:31.068" v="1655" actId="478"/>
          <ac:spMkLst>
            <pc:docMk/>
            <pc:sldMk cId="2952923800" sldId="281"/>
            <ac:spMk id="5" creationId="{D7CF5953-A9BE-B273-5210-4E0C5AD5810D}"/>
          </ac:spMkLst>
        </pc:spChg>
        <pc:spChg chg="add mod">
          <ac:chgData name="Lucía Giudice" userId="95be4cef6144df1c" providerId="LiveId" clId="{A571B8A7-19C5-4AA9-A54E-A412472D51EA}" dt="2024-11-11T22:23:45.570" v="1662" actId="403"/>
          <ac:spMkLst>
            <pc:docMk/>
            <pc:sldMk cId="2952923800" sldId="281"/>
            <ac:spMk id="8" creationId="{02F4FE71-E41A-9D15-1327-6942A76F38DE}"/>
          </ac:spMkLst>
        </pc:spChg>
        <pc:picChg chg="del">
          <ac:chgData name="Lucía Giudice" userId="95be4cef6144df1c" providerId="LiveId" clId="{A571B8A7-19C5-4AA9-A54E-A412472D51EA}" dt="2024-11-11T18:04:36.725" v="46" actId="478"/>
          <ac:picMkLst>
            <pc:docMk/>
            <pc:sldMk cId="2952923800" sldId="281"/>
            <ac:picMk id="6" creationId="{FECDA901-DD88-89EB-E10E-A2994D0A92DB}"/>
          </ac:picMkLst>
        </pc:picChg>
      </pc:sldChg>
      <pc:sldChg chg="delSp modSp mod">
        <pc:chgData name="Lucía Giudice" userId="95be4cef6144df1c" providerId="LiveId" clId="{A571B8A7-19C5-4AA9-A54E-A412472D51EA}" dt="2024-11-11T18:15:36.615" v="260" actId="20577"/>
        <pc:sldMkLst>
          <pc:docMk/>
          <pc:sldMk cId="685681062" sldId="282"/>
        </pc:sldMkLst>
        <pc:spChg chg="mod">
          <ac:chgData name="Lucía Giudice" userId="95be4cef6144df1c" providerId="LiveId" clId="{A571B8A7-19C5-4AA9-A54E-A412472D51EA}" dt="2024-11-11T18:15:30.572" v="243" actId="1076"/>
          <ac:spMkLst>
            <pc:docMk/>
            <pc:sldMk cId="685681062" sldId="282"/>
            <ac:spMk id="2" creationId="{FD5E8954-9BCB-7FD9-A210-38DC54382D45}"/>
          </ac:spMkLst>
        </pc:spChg>
        <pc:spChg chg="mod">
          <ac:chgData name="Lucía Giudice" userId="95be4cef6144df1c" providerId="LiveId" clId="{A571B8A7-19C5-4AA9-A54E-A412472D51EA}" dt="2024-11-11T18:15:36.615" v="260" actId="20577"/>
          <ac:spMkLst>
            <pc:docMk/>
            <pc:sldMk cId="685681062" sldId="282"/>
            <ac:spMk id="3" creationId="{75111C33-898C-4414-4665-5136EB6FC126}"/>
          </ac:spMkLst>
        </pc:spChg>
        <pc:spChg chg="del">
          <ac:chgData name="Lucía Giudice" userId="95be4cef6144df1c" providerId="LiveId" clId="{A571B8A7-19C5-4AA9-A54E-A412472D51EA}" dt="2024-11-11T18:08:10.260" v="111" actId="478"/>
          <ac:spMkLst>
            <pc:docMk/>
            <pc:sldMk cId="685681062" sldId="282"/>
            <ac:spMk id="23" creationId="{94FF72B7-0438-3641-5939-75128934B0DF}"/>
          </ac:spMkLst>
        </pc:spChg>
      </pc:sldChg>
      <pc:sldChg chg="addSp delSp modSp mod">
        <pc:chgData name="Lucía Giudice" userId="95be4cef6144df1c" providerId="LiveId" clId="{A571B8A7-19C5-4AA9-A54E-A412472D51EA}" dt="2024-11-19T15:34:29.521" v="2065" actId="14100"/>
        <pc:sldMkLst>
          <pc:docMk/>
          <pc:sldMk cId="1973173046" sldId="297"/>
        </pc:sldMkLst>
        <pc:spChg chg="mod">
          <ac:chgData name="Lucía Giudice" userId="95be4cef6144df1c" providerId="LiveId" clId="{A571B8A7-19C5-4AA9-A54E-A412472D51EA}" dt="2024-11-19T15:34:29.521" v="2065" actId="14100"/>
          <ac:spMkLst>
            <pc:docMk/>
            <pc:sldMk cId="1973173046" sldId="297"/>
            <ac:spMk id="2" creationId="{509D22C5-0C9E-B582-A8FE-B45E70A01E7F}"/>
          </ac:spMkLst>
        </pc:spChg>
        <pc:spChg chg="del">
          <ac:chgData name="Lucía Giudice" userId="95be4cef6144df1c" providerId="LiveId" clId="{A571B8A7-19C5-4AA9-A54E-A412472D51EA}" dt="2024-11-11T22:35:39.478" v="1878" actId="478"/>
          <ac:spMkLst>
            <pc:docMk/>
            <pc:sldMk cId="1973173046" sldId="297"/>
            <ac:spMk id="3" creationId="{D8B5CEF2-E667-BBB5-2EA6-C06F93B6DE12}"/>
          </ac:spMkLst>
        </pc:spChg>
        <pc:spChg chg="add del mod">
          <ac:chgData name="Lucía Giudice" userId="95be4cef6144df1c" providerId="LiveId" clId="{A571B8A7-19C5-4AA9-A54E-A412472D51EA}" dt="2024-11-11T22:35:42.158" v="1879" actId="478"/>
          <ac:spMkLst>
            <pc:docMk/>
            <pc:sldMk cId="1973173046" sldId="297"/>
            <ac:spMk id="5" creationId="{FA1D363C-95E7-8293-05DC-E1D8222FF10D}"/>
          </ac:spMkLst>
        </pc:spChg>
      </pc:sldChg>
      <pc:sldChg chg="modSp mod">
        <pc:chgData name="Lucía Giudice" userId="95be4cef6144df1c" providerId="LiveId" clId="{A571B8A7-19C5-4AA9-A54E-A412472D51EA}" dt="2024-11-11T18:02:06.627" v="1" actId="208"/>
        <pc:sldMkLst>
          <pc:docMk/>
          <pc:sldMk cId="3913219759" sldId="304"/>
        </pc:sldMkLst>
        <pc:spChg chg="mod">
          <ac:chgData name="Lucía Giudice" userId="95be4cef6144df1c" providerId="LiveId" clId="{A571B8A7-19C5-4AA9-A54E-A412472D51EA}" dt="2024-11-11T18:02:06.627" v="1" actId="208"/>
          <ac:spMkLst>
            <pc:docMk/>
            <pc:sldMk cId="3913219759" sldId="304"/>
            <ac:spMk id="9" creationId="{4B414340-CA53-6D87-377C-E76BA53A3C7C}"/>
          </ac:spMkLst>
        </pc:spChg>
      </pc:sldChg>
      <pc:sldChg chg="addSp delSp modSp mod modAnim">
        <pc:chgData name="Lucía Giudice" userId="95be4cef6144df1c" providerId="LiveId" clId="{A571B8A7-19C5-4AA9-A54E-A412472D51EA}" dt="2024-11-11T19:45:12.515" v="539"/>
        <pc:sldMkLst>
          <pc:docMk/>
          <pc:sldMk cId="2906491918" sldId="307"/>
        </pc:sldMkLst>
        <pc:spChg chg="mod">
          <ac:chgData name="Lucía Giudice" userId="95be4cef6144df1c" providerId="LiveId" clId="{A571B8A7-19C5-4AA9-A54E-A412472D51EA}" dt="2024-11-11T19:42:23.224" v="489" actId="20577"/>
          <ac:spMkLst>
            <pc:docMk/>
            <pc:sldMk cId="2906491918" sldId="307"/>
            <ac:spMk id="2" creationId="{D54EDA75-0988-2AC2-87F8-8DEC83A7B9CA}"/>
          </ac:spMkLst>
        </pc:spChg>
        <pc:spChg chg="add del mod">
          <ac:chgData name="Lucía Giudice" userId="95be4cef6144df1c" providerId="LiveId" clId="{A571B8A7-19C5-4AA9-A54E-A412472D51EA}" dt="2024-11-11T18:16:12.527" v="265" actId="478"/>
          <ac:spMkLst>
            <pc:docMk/>
            <pc:sldMk cId="2906491918" sldId="307"/>
            <ac:spMk id="4" creationId="{7BF0BAF3-1C38-F4A6-81AF-A73E5695247C}"/>
          </ac:spMkLst>
        </pc:spChg>
        <pc:spChg chg="add del mod">
          <ac:chgData name="Lucía Giudice" userId="95be4cef6144df1c" providerId="LiveId" clId="{A571B8A7-19C5-4AA9-A54E-A412472D51EA}" dt="2024-11-11T18:52:13.048" v="369" actId="478"/>
          <ac:spMkLst>
            <pc:docMk/>
            <pc:sldMk cId="2906491918" sldId="307"/>
            <ac:spMk id="6" creationId="{1ABBACC0-CCF5-58ED-7B87-028B055A648B}"/>
          </ac:spMkLst>
        </pc:spChg>
        <pc:spChg chg="add mod">
          <ac:chgData name="Lucía Giudice" userId="95be4cef6144df1c" providerId="LiveId" clId="{A571B8A7-19C5-4AA9-A54E-A412472D51EA}" dt="2024-11-11T19:42:33.343" v="492" actId="1076"/>
          <ac:spMkLst>
            <pc:docMk/>
            <pc:sldMk cId="2906491918" sldId="307"/>
            <ac:spMk id="9" creationId="{5AD755A2-35C7-7F16-1C6F-E6DA615CB7FD}"/>
          </ac:spMkLst>
        </pc:spChg>
        <pc:spChg chg="add mod">
          <ac:chgData name="Lucía Giudice" userId="95be4cef6144df1c" providerId="LiveId" clId="{A571B8A7-19C5-4AA9-A54E-A412472D51EA}" dt="2024-11-11T19:42:38.450" v="495" actId="1076"/>
          <ac:spMkLst>
            <pc:docMk/>
            <pc:sldMk cId="2906491918" sldId="307"/>
            <ac:spMk id="11" creationId="{30B11BB6-0DB2-0201-9CB6-DBADDC87559D}"/>
          </ac:spMkLst>
        </pc:spChg>
        <pc:spChg chg="add mod">
          <ac:chgData name="Lucía Giudice" userId="95be4cef6144df1c" providerId="LiveId" clId="{A571B8A7-19C5-4AA9-A54E-A412472D51EA}" dt="2024-11-11T19:43:39.999" v="503" actId="113"/>
          <ac:spMkLst>
            <pc:docMk/>
            <pc:sldMk cId="2906491918" sldId="307"/>
            <ac:spMk id="13" creationId="{86BA05C8-F221-E3EE-D649-95602B3859F2}"/>
          </ac:spMkLst>
        </pc:spChg>
        <pc:picChg chg="add del">
          <ac:chgData name="Lucía Giudice" userId="95be4cef6144df1c" providerId="LiveId" clId="{A571B8A7-19C5-4AA9-A54E-A412472D51EA}" dt="2024-11-11T18:52:11.213" v="368" actId="478"/>
          <ac:picMkLst>
            <pc:docMk/>
            <pc:sldMk cId="2906491918" sldId="307"/>
            <ac:picMk id="7" creationId="{DD186EAB-37C7-E7E6-AE8D-F077D02804F9}"/>
          </ac:picMkLst>
        </pc:picChg>
      </pc:sldChg>
      <pc:sldChg chg="modSp mod">
        <pc:chgData name="Lucía Giudice" userId="95be4cef6144df1c" providerId="LiveId" clId="{A571B8A7-19C5-4AA9-A54E-A412472D51EA}" dt="2024-11-19T15:33:25.586" v="2034" actId="404"/>
        <pc:sldMkLst>
          <pc:docMk/>
          <pc:sldMk cId="2202437675" sldId="312"/>
        </pc:sldMkLst>
        <pc:spChg chg="mod">
          <ac:chgData name="Lucía Giudice" userId="95be4cef6144df1c" providerId="LiveId" clId="{A571B8A7-19C5-4AA9-A54E-A412472D51EA}" dt="2024-11-11T19:50:42.477" v="940" actId="14100"/>
          <ac:spMkLst>
            <pc:docMk/>
            <pc:sldMk cId="2202437675" sldId="312"/>
            <ac:spMk id="2" creationId="{4207FF65-A536-F639-8591-ED024C223308}"/>
          </ac:spMkLst>
        </pc:spChg>
        <pc:spChg chg="mod">
          <ac:chgData name="Lucía Giudice" userId="95be4cef6144df1c" providerId="LiveId" clId="{A571B8A7-19C5-4AA9-A54E-A412472D51EA}" dt="2024-11-19T15:33:25.586" v="2034" actId="404"/>
          <ac:spMkLst>
            <pc:docMk/>
            <pc:sldMk cId="2202437675" sldId="312"/>
            <ac:spMk id="3" creationId="{F3144E0A-50E4-8FD2-39A4-2CCB88E8885B}"/>
          </ac:spMkLst>
        </pc:spChg>
      </pc:sldChg>
      <pc:sldChg chg="addSp delSp modSp mod ord">
        <pc:chgData name="Lucía Giudice" userId="95be4cef6144df1c" providerId="LiveId" clId="{A571B8A7-19C5-4AA9-A54E-A412472D51EA}" dt="2024-11-11T20:17:48.941" v="1576" actId="1076"/>
        <pc:sldMkLst>
          <pc:docMk/>
          <pc:sldMk cId="1131718056" sldId="314"/>
        </pc:sldMkLst>
        <pc:spChg chg="del">
          <ac:chgData name="Lucía Giudice" userId="95be4cef6144df1c" providerId="LiveId" clId="{A571B8A7-19C5-4AA9-A54E-A412472D51EA}" dt="2024-11-11T18:15:44.074" v="261" actId="478"/>
          <ac:spMkLst>
            <pc:docMk/>
            <pc:sldMk cId="1131718056" sldId="314"/>
            <ac:spMk id="2" creationId="{B6210199-C129-11F0-56F2-2D1AED21CB4C}"/>
          </ac:spMkLst>
        </pc:spChg>
        <pc:spChg chg="del">
          <ac:chgData name="Lucía Giudice" userId="95be4cef6144df1c" providerId="LiveId" clId="{A571B8A7-19C5-4AA9-A54E-A412472D51EA}" dt="2024-11-11T18:18:37.349" v="322" actId="478"/>
          <ac:spMkLst>
            <pc:docMk/>
            <pc:sldMk cId="1131718056" sldId="314"/>
            <ac:spMk id="3" creationId="{370AEC4F-E711-8552-9C34-82C1514A1E37}"/>
          </ac:spMkLst>
        </pc:spChg>
        <pc:spChg chg="mod">
          <ac:chgData name="Lucía Giudice" userId="95be4cef6144df1c" providerId="LiveId" clId="{A571B8A7-19C5-4AA9-A54E-A412472D51EA}" dt="2024-11-11T18:19:20.517" v="326" actId="14100"/>
          <ac:spMkLst>
            <pc:docMk/>
            <pc:sldMk cId="1131718056" sldId="314"/>
            <ac:spMk id="4" creationId="{BDDD6BDC-E008-6AB7-55A1-46ED9BCF054F}"/>
          </ac:spMkLst>
        </pc:spChg>
        <pc:spChg chg="add del mod">
          <ac:chgData name="Lucía Giudice" userId="95be4cef6144df1c" providerId="LiveId" clId="{A571B8A7-19C5-4AA9-A54E-A412472D51EA}" dt="2024-11-11T18:18:34.925" v="321" actId="1076"/>
          <ac:spMkLst>
            <pc:docMk/>
            <pc:sldMk cId="1131718056" sldId="314"/>
            <ac:spMk id="6" creationId="{C6245B07-2420-4D71-2E08-FC21922BFAC0}"/>
          </ac:spMkLst>
        </pc:spChg>
        <pc:picChg chg="add mod modCrop">
          <ac:chgData name="Lucía Giudice" userId="95be4cef6144df1c" providerId="LiveId" clId="{A571B8A7-19C5-4AA9-A54E-A412472D51EA}" dt="2024-11-11T20:17:48.941" v="1576" actId="1076"/>
          <ac:picMkLst>
            <pc:docMk/>
            <pc:sldMk cId="1131718056" sldId="314"/>
            <ac:picMk id="8" creationId="{E29B4AC6-143B-8EEB-E05B-E9232253D72A}"/>
          </ac:picMkLst>
        </pc:picChg>
      </pc:sldChg>
      <pc:sldChg chg="addSp delSp modSp mod modAnim">
        <pc:chgData name="Lucía Giudice" userId="95be4cef6144df1c" providerId="LiveId" clId="{A571B8A7-19C5-4AA9-A54E-A412472D51EA}" dt="2024-11-11T20:09:17.484" v="1390"/>
        <pc:sldMkLst>
          <pc:docMk/>
          <pc:sldMk cId="2468595790" sldId="315"/>
        </pc:sldMkLst>
        <pc:spChg chg="mod">
          <ac:chgData name="Lucía Giudice" userId="95be4cef6144df1c" providerId="LiveId" clId="{A571B8A7-19C5-4AA9-A54E-A412472D51EA}" dt="2024-11-11T20:05:41.092" v="1323" actId="1076"/>
          <ac:spMkLst>
            <pc:docMk/>
            <pc:sldMk cId="2468595790" sldId="315"/>
            <ac:spMk id="2" creationId="{B28A34A6-22BC-27A4-2C79-EE98A4943B14}"/>
          </ac:spMkLst>
        </pc:spChg>
        <pc:spChg chg="del">
          <ac:chgData name="Lucía Giudice" userId="95be4cef6144df1c" providerId="LiveId" clId="{A571B8A7-19C5-4AA9-A54E-A412472D51EA}" dt="2024-11-11T18:16:38.233" v="269" actId="478"/>
          <ac:spMkLst>
            <pc:docMk/>
            <pc:sldMk cId="2468595790" sldId="315"/>
            <ac:spMk id="3" creationId="{7267C004-8B72-C872-98FB-00A2A584D055}"/>
          </ac:spMkLst>
        </pc:spChg>
        <pc:spChg chg="add del mod">
          <ac:chgData name="Lucía Giudice" userId="95be4cef6144df1c" providerId="LiveId" clId="{A571B8A7-19C5-4AA9-A54E-A412472D51EA}" dt="2024-11-11T18:51:56.630" v="365" actId="478"/>
          <ac:spMkLst>
            <pc:docMk/>
            <pc:sldMk cId="2468595790" sldId="315"/>
            <ac:spMk id="5" creationId="{E38BE5E0-5B79-098D-AC0B-2AD6CFC20C3E}"/>
          </ac:spMkLst>
        </pc:spChg>
        <pc:spChg chg="add del mod">
          <ac:chgData name="Lucía Giudice" userId="95be4cef6144df1c" providerId="LiveId" clId="{A571B8A7-19C5-4AA9-A54E-A412472D51EA}" dt="2024-11-11T18:52:02.180" v="367" actId="478"/>
          <ac:spMkLst>
            <pc:docMk/>
            <pc:sldMk cId="2468595790" sldId="315"/>
            <ac:spMk id="7" creationId="{2A7172F1-9237-AF57-43A3-21181B707887}"/>
          </ac:spMkLst>
        </pc:spChg>
        <pc:spChg chg="add mod">
          <ac:chgData name="Lucía Giudice" userId="95be4cef6144df1c" providerId="LiveId" clId="{A571B8A7-19C5-4AA9-A54E-A412472D51EA}" dt="2024-11-11T20:09:08.285" v="1388" actId="403"/>
          <ac:spMkLst>
            <pc:docMk/>
            <pc:sldMk cId="2468595790" sldId="315"/>
            <ac:spMk id="9" creationId="{BBE80492-C945-D756-C9D0-CD394F7B8CD1}"/>
          </ac:spMkLst>
        </pc:spChg>
        <pc:spChg chg="add mod">
          <ac:chgData name="Lucía Giudice" userId="95be4cef6144df1c" providerId="LiveId" clId="{A571B8A7-19C5-4AA9-A54E-A412472D51EA}" dt="2024-11-11T20:09:03.826" v="1387" actId="1076"/>
          <ac:spMkLst>
            <pc:docMk/>
            <pc:sldMk cId="2468595790" sldId="315"/>
            <ac:spMk id="11" creationId="{DE8AAC6F-A16F-71F3-ED48-3C59103C8325}"/>
          </ac:spMkLst>
        </pc:spChg>
        <pc:spChg chg="del">
          <ac:chgData name="Lucía Giudice" userId="95be4cef6144df1c" providerId="LiveId" clId="{A571B8A7-19C5-4AA9-A54E-A412472D51EA}" dt="2024-11-11T18:51:51.464" v="364" actId="478"/>
          <ac:spMkLst>
            <pc:docMk/>
            <pc:sldMk cId="2468595790" sldId="315"/>
            <ac:spMk id="16" creationId="{AEF9954A-E263-8A7E-58B1-4D03F7D1BD9B}"/>
          </ac:spMkLst>
        </pc:spChg>
        <pc:spChg chg="del">
          <ac:chgData name="Lucía Giudice" userId="95be4cef6144df1c" providerId="LiveId" clId="{A571B8A7-19C5-4AA9-A54E-A412472D51EA}" dt="2024-11-11T18:51:59.531" v="366" actId="478"/>
          <ac:spMkLst>
            <pc:docMk/>
            <pc:sldMk cId="2468595790" sldId="315"/>
            <ac:spMk id="17" creationId="{33680A80-5C61-DD02-1119-0565C0AD5372}"/>
          </ac:spMkLst>
        </pc:spChg>
      </pc:sldChg>
      <pc:sldChg chg="addSp delSp modSp mod">
        <pc:chgData name="Lucía Giudice" userId="95be4cef6144df1c" providerId="LiveId" clId="{A571B8A7-19C5-4AA9-A54E-A412472D51EA}" dt="2024-11-11T20:15:14.575" v="1561" actId="1076"/>
        <pc:sldMkLst>
          <pc:docMk/>
          <pc:sldMk cId="1941619646" sldId="317"/>
        </pc:sldMkLst>
        <pc:spChg chg="del">
          <ac:chgData name="Lucía Giudice" userId="95be4cef6144df1c" providerId="LiveId" clId="{A571B8A7-19C5-4AA9-A54E-A412472D51EA}" dt="2024-11-11T20:09:34.873" v="1394" actId="478"/>
          <ac:spMkLst>
            <pc:docMk/>
            <pc:sldMk cId="1941619646" sldId="317"/>
            <ac:spMk id="3" creationId="{3D55F2D4-C20E-BEBC-1CCF-4449B0456A7E}"/>
          </ac:spMkLst>
        </pc:spChg>
        <pc:spChg chg="del mod">
          <ac:chgData name="Lucía Giudice" userId="95be4cef6144df1c" providerId="LiveId" clId="{A571B8A7-19C5-4AA9-A54E-A412472D51EA}" dt="2024-11-11T20:09:28.949" v="1393" actId="478"/>
          <ac:spMkLst>
            <pc:docMk/>
            <pc:sldMk cId="1941619646" sldId="317"/>
            <ac:spMk id="4" creationId="{C82CE1B8-1C92-D6D2-444B-652DB90E86D1}"/>
          </ac:spMkLst>
        </pc:spChg>
        <pc:spChg chg="add del mod">
          <ac:chgData name="Lucía Giudice" userId="95be4cef6144df1c" providerId="LiveId" clId="{A571B8A7-19C5-4AA9-A54E-A412472D51EA}" dt="2024-11-11T20:09:49.809" v="1401" actId="478"/>
          <ac:spMkLst>
            <pc:docMk/>
            <pc:sldMk cId="1941619646" sldId="317"/>
            <ac:spMk id="5" creationId="{7872292E-AFF4-0C05-66B6-A3F6EA56BC17}"/>
          </ac:spMkLst>
        </pc:spChg>
        <pc:spChg chg="add del mod">
          <ac:chgData name="Lucía Giudice" userId="95be4cef6144df1c" providerId="LiveId" clId="{A571B8A7-19C5-4AA9-A54E-A412472D51EA}" dt="2024-11-11T20:09:38.318" v="1397" actId="478"/>
          <ac:spMkLst>
            <pc:docMk/>
            <pc:sldMk cId="1941619646" sldId="317"/>
            <ac:spMk id="7" creationId="{ED9C2144-B5E8-11BB-91A5-74E3B47AF891}"/>
          </ac:spMkLst>
        </pc:spChg>
        <pc:spChg chg="add del mod">
          <ac:chgData name="Lucía Giudice" userId="95be4cef6144df1c" providerId="LiveId" clId="{A571B8A7-19C5-4AA9-A54E-A412472D51EA}" dt="2024-11-11T20:09:39.622" v="1398" actId="478"/>
          <ac:spMkLst>
            <pc:docMk/>
            <pc:sldMk cId="1941619646" sldId="317"/>
            <ac:spMk id="9" creationId="{937EC556-C2C9-441C-4CDE-72EAF6767ECC}"/>
          </ac:spMkLst>
        </pc:spChg>
        <pc:spChg chg="add del mod">
          <ac:chgData name="Lucía Giudice" userId="95be4cef6144df1c" providerId="LiveId" clId="{A571B8A7-19C5-4AA9-A54E-A412472D51EA}" dt="2024-11-11T20:09:42.909" v="1400" actId="478"/>
          <ac:spMkLst>
            <pc:docMk/>
            <pc:sldMk cId="1941619646" sldId="317"/>
            <ac:spMk id="12" creationId="{5E694EA8-A350-C364-48B6-4227C2CDA046}"/>
          </ac:spMkLst>
        </pc:spChg>
        <pc:spChg chg="del">
          <ac:chgData name="Lucía Giudice" userId="95be4cef6144df1c" providerId="LiveId" clId="{A571B8A7-19C5-4AA9-A54E-A412472D51EA}" dt="2024-11-11T20:09:41.107" v="1399" actId="478"/>
          <ac:spMkLst>
            <pc:docMk/>
            <pc:sldMk cId="1941619646" sldId="317"/>
            <ac:spMk id="13" creationId="{58AC0C8B-8A7A-9FAE-2D0F-4D1C3A8C3FA5}"/>
          </ac:spMkLst>
        </pc:spChg>
        <pc:spChg chg="del mod">
          <ac:chgData name="Lucía Giudice" userId="95be4cef6144df1c" providerId="LiveId" clId="{A571B8A7-19C5-4AA9-A54E-A412472D51EA}" dt="2024-11-11T20:09:36.312" v="1396" actId="478"/>
          <ac:spMkLst>
            <pc:docMk/>
            <pc:sldMk cId="1941619646" sldId="317"/>
            <ac:spMk id="14" creationId="{749C7CD1-A9AA-49E3-6734-AD9546F2DF5B}"/>
          </ac:spMkLst>
        </pc:spChg>
        <pc:spChg chg="add mod">
          <ac:chgData name="Lucía Giudice" userId="95be4cef6144df1c" providerId="LiveId" clId="{A571B8A7-19C5-4AA9-A54E-A412472D51EA}" dt="2024-11-11T20:11:43.562" v="1449" actId="20577"/>
          <ac:spMkLst>
            <pc:docMk/>
            <pc:sldMk cId="1941619646" sldId="317"/>
            <ac:spMk id="16" creationId="{BE625ED0-16EB-8CAC-2B5E-0D23C4832CA0}"/>
          </ac:spMkLst>
        </pc:spChg>
        <pc:spChg chg="add mod">
          <ac:chgData name="Lucía Giudice" userId="95be4cef6144df1c" providerId="LiveId" clId="{A571B8A7-19C5-4AA9-A54E-A412472D51EA}" dt="2024-11-11T20:15:14.575" v="1561" actId="1076"/>
          <ac:spMkLst>
            <pc:docMk/>
            <pc:sldMk cId="1941619646" sldId="317"/>
            <ac:spMk id="18" creationId="{E120A0AF-57F3-2D45-841C-10FF69BC19C7}"/>
          </ac:spMkLst>
        </pc:spChg>
        <pc:spChg chg="add mod">
          <ac:chgData name="Lucía Giudice" userId="95be4cef6144df1c" providerId="LiveId" clId="{A571B8A7-19C5-4AA9-A54E-A412472D51EA}" dt="2024-11-11T20:15:09.694" v="1560" actId="1076"/>
          <ac:spMkLst>
            <pc:docMk/>
            <pc:sldMk cId="1941619646" sldId="317"/>
            <ac:spMk id="19" creationId="{F0A3FDBE-8619-70AE-87A2-AFFDCE9FE463}"/>
          </ac:spMkLst>
        </pc:spChg>
        <pc:picChg chg="del">
          <ac:chgData name="Lucía Giudice" userId="95be4cef6144df1c" providerId="LiveId" clId="{A571B8A7-19C5-4AA9-A54E-A412472D51EA}" dt="2024-11-11T20:09:25.359" v="1391" actId="478"/>
          <ac:picMkLst>
            <pc:docMk/>
            <pc:sldMk cId="1941619646" sldId="317"/>
            <ac:picMk id="10" creationId="{DD0A0899-5B02-CEB5-E5DD-448B169C2377}"/>
          </ac:picMkLst>
        </pc:picChg>
      </pc:sldChg>
      <pc:sldChg chg="addSp delSp modSp mod">
        <pc:chgData name="Lucía Giudice" userId="95be4cef6144df1c" providerId="LiveId" clId="{A571B8A7-19C5-4AA9-A54E-A412472D51EA}" dt="2024-11-11T20:22:27.091" v="1647" actId="1076"/>
        <pc:sldMkLst>
          <pc:docMk/>
          <pc:sldMk cId="4072101725" sldId="318"/>
        </pc:sldMkLst>
        <pc:spChg chg="del">
          <ac:chgData name="Lucía Giudice" userId="95be4cef6144df1c" providerId="LiveId" clId="{A571B8A7-19C5-4AA9-A54E-A412472D51EA}" dt="2024-11-11T20:19:31.897" v="1580" actId="478"/>
          <ac:spMkLst>
            <pc:docMk/>
            <pc:sldMk cId="4072101725" sldId="318"/>
            <ac:spMk id="2" creationId="{AB69D854-FB65-0E93-CFE2-041F7C41DD24}"/>
          </ac:spMkLst>
        </pc:spChg>
        <pc:spChg chg="del">
          <ac:chgData name="Lucía Giudice" userId="95be4cef6144df1c" providerId="LiveId" clId="{A571B8A7-19C5-4AA9-A54E-A412472D51EA}" dt="2024-11-11T20:15:37.390" v="1564" actId="478"/>
          <ac:spMkLst>
            <pc:docMk/>
            <pc:sldMk cId="4072101725" sldId="318"/>
            <ac:spMk id="3" creationId="{9443EC8A-1733-CCF7-081F-EB4667CB3285}"/>
          </ac:spMkLst>
        </pc:spChg>
        <pc:spChg chg="del">
          <ac:chgData name="Lucía Giudice" userId="95be4cef6144df1c" providerId="LiveId" clId="{A571B8A7-19C5-4AA9-A54E-A412472D51EA}" dt="2024-11-11T20:15:35.871" v="1563" actId="478"/>
          <ac:spMkLst>
            <pc:docMk/>
            <pc:sldMk cId="4072101725" sldId="318"/>
            <ac:spMk id="4" creationId="{ACE55D3D-AA24-CF53-6679-29B3C83F7646}"/>
          </ac:spMkLst>
        </pc:spChg>
        <pc:spChg chg="add del mod">
          <ac:chgData name="Lucía Giudice" userId="95be4cef6144df1c" providerId="LiveId" clId="{A571B8A7-19C5-4AA9-A54E-A412472D51EA}" dt="2024-11-11T20:19:27.743" v="1579" actId="478"/>
          <ac:spMkLst>
            <pc:docMk/>
            <pc:sldMk cId="4072101725" sldId="318"/>
            <ac:spMk id="6" creationId="{4E05C45B-4495-A77A-76D5-D339E55D121D}"/>
          </ac:spMkLst>
        </pc:spChg>
        <pc:spChg chg="add del mod">
          <ac:chgData name="Lucía Giudice" userId="95be4cef6144df1c" providerId="LiveId" clId="{A571B8A7-19C5-4AA9-A54E-A412472D51EA}" dt="2024-11-11T20:15:40.891" v="1566" actId="478"/>
          <ac:spMkLst>
            <pc:docMk/>
            <pc:sldMk cId="4072101725" sldId="318"/>
            <ac:spMk id="9" creationId="{82D77754-1512-4B73-5A01-8BB3DFD6ED49}"/>
          </ac:spMkLst>
        </pc:spChg>
        <pc:spChg chg="add del mod">
          <ac:chgData name="Lucía Giudice" userId="95be4cef6144df1c" providerId="LiveId" clId="{A571B8A7-19C5-4AA9-A54E-A412472D51EA}" dt="2024-11-11T20:15:39.746" v="1565" actId="478"/>
          <ac:spMkLst>
            <pc:docMk/>
            <pc:sldMk cId="4072101725" sldId="318"/>
            <ac:spMk id="11" creationId="{D4988B94-BB47-C98C-67E9-E6F981B87586}"/>
          </ac:spMkLst>
        </pc:spChg>
        <pc:spChg chg="add mod">
          <ac:chgData name="Lucía Giudice" userId="95be4cef6144df1c" providerId="LiveId" clId="{A571B8A7-19C5-4AA9-A54E-A412472D51EA}" dt="2024-11-11T20:22:16.818" v="1643" actId="14100"/>
          <ac:spMkLst>
            <pc:docMk/>
            <pc:sldMk cId="4072101725" sldId="318"/>
            <ac:spMk id="13" creationId="{BB832D50-10DD-8BC1-10CD-602C335DD29A}"/>
          </ac:spMkLst>
        </pc:spChg>
        <pc:spChg chg="add mod">
          <ac:chgData name="Lucía Giudice" userId="95be4cef6144df1c" providerId="LiveId" clId="{A571B8A7-19C5-4AA9-A54E-A412472D51EA}" dt="2024-11-11T20:22:24.583" v="1646" actId="14100"/>
          <ac:spMkLst>
            <pc:docMk/>
            <pc:sldMk cId="4072101725" sldId="318"/>
            <ac:spMk id="15" creationId="{B83544AF-398A-1D86-E692-AA6A021E22F4}"/>
          </ac:spMkLst>
        </pc:spChg>
        <pc:spChg chg="add mod">
          <ac:chgData name="Lucía Giudice" userId="95be4cef6144df1c" providerId="LiveId" clId="{A571B8A7-19C5-4AA9-A54E-A412472D51EA}" dt="2024-11-11T20:22:27.091" v="1647" actId="1076"/>
          <ac:spMkLst>
            <pc:docMk/>
            <pc:sldMk cId="4072101725" sldId="318"/>
            <ac:spMk id="17" creationId="{382FA914-AD63-6EF5-38BA-5CCA6574D2E7}"/>
          </ac:spMkLst>
        </pc:spChg>
        <pc:picChg chg="del">
          <ac:chgData name="Lucía Giudice" userId="95be4cef6144df1c" providerId="LiveId" clId="{A571B8A7-19C5-4AA9-A54E-A412472D51EA}" dt="2024-11-11T20:15:32.538" v="1562" actId="478"/>
          <ac:picMkLst>
            <pc:docMk/>
            <pc:sldMk cId="4072101725" sldId="318"/>
            <ac:picMk id="7" creationId="{C570EB79-053B-0283-9D2D-6266701EEDDD}"/>
          </ac:picMkLst>
        </pc:picChg>
      </pc:sldChg>
      <pc:sldChg chg="addSp delSp modSp mod modClrScheme modAnim chgLayout">
        <pc:chgData name="Lucía Giudice" userId="95be4cef6144df1c" providerId="LiveId" clId="{A571B8A7-19C5-4AA9-A54E-A412472D51EA}" dt="2024-11-11T22:32:40.585" v="1828"/>
        <pc:sldMkLst>
          <pc:docMk/>
          <pc:sldMk cId="3969996159" sldId="319"/>
        </pc:sldMkLst>
        <pc:spChg chg="del">
          <ac:chgData name="Lucía Giudice" userId="95be4cef6144df1c" providerId="LiveId" clId="{A571B8A7-19C5-4AA9-A54E-A412472D51EA}" dt="2024-11-11T20:22:42.400" v="1650" actId="478"/>
          <ac:spMkLst>
            <pc:docMk/>
            <pc:sldMk cId="3969996159" sldId="319"/>
            <ac:spMk id="2" creationId="{A913EEC9-16E3-6C86-97D0-A7EC7EA09CDA}"/>
          </ac:spMkLst>
        </pc:spChg>
        <pc:spChg chg="del">
          <ac:chgData name="Lucía Giudice" userId="95be4cef6144df1c" providerId="LiveId" clId="{A571B8A7-19C5-4AA9-A54E-A412472D51EA}" dt="2024-11-11T20:22:52.701" v="1653" actId="478"/>
          <ac:spMkLst>
            <pc:docMk/>
            <pc:sldMk cId="3969996159" sldId="319"/>
            <ac:spMk id="4" creationId="{97DCC342-9FD1-7055-EAAC-008DC851B13F}"/>
          </ac:spMkLst>
        </pc:spChg>
        <pc:spChg chg="del">
          <ac:chgData name="Lucía Giudice" userId="95be4cef6144df1c" providerId="LiveId" clId="{A571B8A7-19C5-4AA9-A54E-A412472D51EA}" dt="2024-11-11T20:22:46.118" v="1651" actId="478"/>
          <ac:spMkLst>
            <pc:docMk/>
            <pc:sldMk cId="3969996159" sldId="319"/>
            <ac:spMk id="5" creationId="{2136FCF6-982C-CC37-9625-3EBFC7E7DD13}"/>
          </ac:spMkLst>
        </pc:spChg>
        <pc:spChg chg="add del mod">
          <ac:chgData name="Lucía Giudice" userId="95be4cef6144df1c" providerId="LiveId" clId="{A571B8A7-19C5-4AA9-A54E-A412472D51EA}" dt="2024-11-11T20:22:38.495" v="1649" actId="478"/>
          <ac:spMkLst>
            <pc:docMk/>
            <pc:sldMk cId="3969996159" sldId="319"/>
            <ac:spMk id="7" creationId="{EDA1D2E3-6156-FC3F-471A-FE854E435FC8}"/>
          </ac:spMkLst>
        </pc:spChg>
        <pc:spChg chg="add del mod">
          <ac:chgData name="Lucía Giudice" userId="95be4cef6144df1c" providerId="LiveId" clId="{A571B8A7-19C5-4AA9-A54E-A412472D51EA}" dt="2024-11-11T20:22:49.737" v="1652" actId="478"/>
          <ac:spMkLst>
            <pc:docMk/>
            <pc:sldMk cId="3969996159" sldId="319"/>
            <ac:spMk id="9" creationId="{3A9CA89E-E47C-31E4-9B8E-A7E96CA469C7}"/>
          </ac:spMkLst>
        </pc:spChg>
        <pc:spChg chg="add del mod">
          <ac:chgData name="Lucía Giudice" userId="95be4cef6144df1c" providerId="LiveId" clId="{A571B8A7-19C5-4AA9-A54E-A412472D51EA}" dt="2024-11-11T20:22:54.698" v="1654" actId="478"/>
          <ac:spMkLst>
            <pc:docMk/>
            <pc:sldMk cId="3969996159" sldId="319"/>
            <ac:spMk id="11" creationId="{CC96457C-D302-6C9C-3412-8E702585B097}"/>
          </ac:spMkLst>
        </pc:spChg>
        <pc:spChg chg="add del mod">
          <ac:chgData name="Lucía Giudice" userId="95be4cef6144df1c" providerId="LiveId" clId="{A571B8A7-19C5-4AA9-A54E-A412472D51EA}" dt="2024-11-11T22:26:54.222" v="1678" actId="478"/>
          <ac:spMkLst>
            <pc:docMk/>
            <pc:sldMk cId="3969996159" sldId="319"/>
            <ac:spMk id="12" creationId="{0F899DDD-DF06-22E8-0BE3-22C2AB2B31E8}"/>
          </ac:spMkLst>
        </pc:spChg>
        <pc:spChg chg="add mod">
          <ac:chgData name="Lucía Giudice" userId="95be4cef6144df1c" providerId="LiveId" clId="{A571B8A7-19C5-4AA9-A54E-A412472D51EA}" dt="2024-11-11T22:29:01.779" v="1794" actId="20577"/>
          <ac:spMkLst>
            <pc:docMk/>
            <pc:sldMk cId="3969996159" sldId="319"/>
            <ac:spMk id="13" creationId="{B3D5E256-2F7E-6748-0FD3-5BCC5BD9F32D}"/>
          </ac:spMkLst>
        </pc:spChg>
        <pc:spChg chg="add mod">
          <ac:chgData name="Lucía Giudice" userId="95be4cef6144df1c" providerId="LiveId" clId="{A571B8A7-19C5-4AA9-A54E-A412472D51EA}" dt="2024-11-11T22:32:32.616" v="1826" actId="1076"/>
          <ac:spMkLst>
            <pc:docMk/>
            <pc:sldMk cId="3969996159" sldId="319"/>
            <ac:spMk id="14" creationId="{5F627D97-808F-AB1B-28B1-A88BE3B94CD0}"/>
          </ac:spMkLst>
        </pc:spChg>
        <pc:spChg chg="add mod">
          <ac:chgData name="Lucía Giudice" userId="95be4cef6144df1c" providerId="LiveId" clId="{A571B8A7-19C5-4AA9-A54E-A412472D51EA}" dt="2024-11-11T22:32:25.204" v="1825" actId="207"/>
          <ac:spMkLst>
            <pc:docMk/>
            <pc:sldMk cId="3969996159" sldId="319"/>
            <ac:spMk id="16" creationId="{DD345D84-6140-3281-1D2F-66A3828E57BF}"/>
          </ac:spMkLst>
        </pc:spChg>
        <pc:graphicFrameChg chg="del">
          <ac:chgData name="Lucía Giudice" userId="95be4cef6144df1c" providerId="LiveId" clId="{A571B8A7-19C5-4AA9-A54E-A412472D51EA}" dt="2024-11-11T20:22:33.732" v="1648" actId="478"/>
          <ac:graphicFrameMkLst>
            <pc:docMk/>
            <pc:sldMk cId="3969996159" sldId="319"/>
            <ac:graphicFrameMk id="6" creationId="{4DB3991E-0605-C20E-53AD-D64E13638DA5}"/>
          </ac:graphicFrameMkLst>
        </pc:graphicFrameChg>
      </pc:sldChg>
      <pc:sldChg chg="addSp delSp modSp mod modAnim">
        <pc:chgData name="Lucía Giudice" userId="95be4cef6144df1c" providerId="LiveId" clId="{A571B8A7-19C5-4AA9-A54E-A412472D51EA}" dt="2024-11-11T22:35:32.765" v="1877" actId="14100"/>
        <pc:sldMkLst>
          <pc:docMk/>
          <pc:sldMk cId="2498021601" sldId="321"/>
        </pc:sldMkLst>
        <pc:spChg chg="del">
          <ac:chgData name="Lucía Giudice" userId="95be4cef6144df1c" providerId="LiveId" clId="{A571B8A7-19C5-4AA9-A54E-A412472D51EA}" dt="2024-11-11T22:25:04.573" v="1668" actId="478"/>
          <ac:spMkLst>
            <pc:docMk/>
            <pc:sldMk cId="2498021601" sldId="321"/>
            <ac:spMk id="2" creationId="{1DCFAD14-1AAA-8CDA-A49B-523FD6C66F35}"/>
          </ac:spMkLst>
        </pc:spChg>
        <pc:spChg chg="del">
          <ac:chgData name="Lucía Giudice" userId="95be4cef6144df1c" providerId="LiveId" clId="{A571B8A7-19C5-4AA9-A54E-A412472D51EA}" dt="2024-11-11T22:24:55.727" v="1663" actId="478"/>
          <ac:spMkLst>
            <pc:docMk/>
            <pc:sldMk cId="2498021601" sldId="321"/>
            <ac:spMk id="3" creationId="{38D62608-F5E4-7EC0-5EF0-4F988DDDEC5B}"/>
          </ac:spMkLst>
        </pc:spChg>
        <pc:spChg chg="add del mod">
          <ac:chgData name="Lucía Giudice" userId="95be4cef6144df1c" providerId="LiveId" clId="{A571B8A7-19C5-4AA9-A54E-A412472D51EA}" dt="2024-11-11T22:24:57.857" v="1664" actId="478"/>
          <ac:spMkLst>
            <pc:docMk/>
            <pc:sldMk cId="2498021601" sldId="321"/>
            <ac:spMk id="5" creationId="{9C76A1A3-2EC2-B4DC-EF9F-FB8A1B18814F}"/>
          </ac:spMkLst>
        </pc:spChg>
        <pc:spChg chg="add del mod">
          <ac:chgData name="Lucía Giudice" userId="95be4cef6144df1c" providerId="LiveId" clId="{A571B8A7-19C5-4AA9-A54E-A412472D51EA}" dt="2024-11-11T22:25:02.180" v="1667" actId="478"/>
          <ac:spMkLst>
            <pc:docMk/>
            <pc:sldMk cId="2498021601" sldId="321"/>
            <ac:spMk id="7" creationId="{1270B7A0-EB25-7FB1-8E2D-B9E73265EC48}"/>
          </ac:spMkLst>
        </pc:spChg>
        <pc:spChg chg="add del mod">
          <ac:chgData name="Lucía Giudice" userId="95be4cef6144df1c" providerId="LiveId" clId="{A571B8A7-19C5-4AA9-A54E-A412472D51EA}" dt="2024-11-11T22:25:05.720" v="1669" actId="478"/>
          <ac:spMkLst>
            <pc:docMk/>
            <pc:sldMk cId="2498021601" sldId="321"/>
            <ac:spMk id="9" creationId="{4C3118DB-6FB7-7747-9482-A25CEEEC65FF}"/>
          </ac:spMkLst>
        </pc:spChg>
        <pc:spChg chg="add mod">
          <ac:chgData name="Lucía Giudice" userId="95be4cef6144df1c" providerId="LiveId" clId="{A571B8A7-19C5-4AA9-A54E-A412472D51EA}" dt="2024-11-11T22:35:32.765" v="1877" actId="14100"/>
          <ac:spMkLst>
            <pc:docMk/>
            <pc:sldMk cId="2498021601" sldId="321"/>
            <ac:spMk id="11" creationId="{C10A1CF5-5C49-DBA1-54BD-061E3D20DF74}"/>
          </ac:spMkLst>
        </pc:spChg>
        <pc:spChg chg="del">
          <ac:chgData name="Lucía Giudice" userId="95be4cef6144df1c" providerId="LiveId" clId="{A571B8A7-19C5-4AA9-A54E-A412472D51EA}" dt="2024-11-11T22:24:59.550" v="1665" actId="478"/>
          <ac:spMkLst>
            <pc:docMk/>
            <pc:sldMk cId="2498021601" sldId="321"/>
            <ac:spMk id="12" creationId="{288BD9B8-D6A6-D55A-830D-4D3CC2DC3933}"/>
          </ac:spMkLst>
        </pc:spChg>
        <pc:spChg chg="del">
          <ac:chgData name="Lucía Giudice" userId="95be4cef6144df1c" providerId="LiveId" clId="{A571B8A7-19C5-4AA9-A54E-A412472D51EA}" dt="2024-11-11T22:25:01.022" v="1666" actId="478"/>
          <ac:spMkLst>
            <pc:docMk/>
            <pc:sldMk cId="2498021601" sldId="321"/>
            <ac:spMk id="13" creationId="{0853098E-C088-D323-4BF2-987893F262F6}"/>
          </ac:spMkLst>
        </pc:spChg>
        <pc:spChg chg="add mod">
          <ac:chgData name="Lucía Giudice" userId="95be4cef6144df1c" providerId="LiveId" clId="{A571B8A7-19C5-4AA9-A54E-A412472D51EA}" dt="2024-11-11T22:34:32.107" v="1865" actId="1076"/>
          <ac:spMkLst>
            <pc:docMk/>
            <pc:sldMk cId="2498021601" sldId="321"/>
            <ac:spMk id="15" creationId="{76038368-2D35-254F-9007-82E25C1A0152}"/>
          </ac:spMkLst>
        </pc:spChg>
        <pc:spChg chg="add mod">
          <ac:chgData name="Lucía Giudice" userId="95be4cef6144df1c" providerId="LiveId" clId="{A571B8A7-19C5-4AA9-A54E-A412472D51EA}" dt="2024-11-11T22:35:29.705" v="1876" actId="123"/>
          <ac:spMkLst>
            <pc:docMk/>
            <pc:sldMk cId="2498021601" sldId="321"/>
            <ac:spMk id="17" creationId="{4D1277BE-CCF3-BCAA-54D9-805BC12DF7CA}"/>
          </ac:spMkLst>
        </pc:spChg>
      </pc:sldChg>
      <pc:sldChg chg="addSp delSp modSp mod">
        <pc:chgData name="Lucía Giudice" userId="95be4cef6144df1c" providerId="LiveId" clId="{A571B8A7-19C5-4AA9-A54E-A412472D51EA}" dt="2024-11-11T22:37:42.914" v="1987" actId="123"/>
        <pc:sldMkLst>
          <pc:docMk/>
          <pc:sldMk cId="1686213229" sldId="322"/>
        </pc:sldMkLst>
        <pc:spChg chg="del">
          <ac:chgData name="Lucía Giudice" userId="95be4cef6144df1c" providerId="LiveId" clId="{A571B8A7-19C5-4AA9-A54E-A412472D51EA}" dt="2024-11-11T22:25:11.567" v="1670" actId="478"/>
          <ac:spMkLst>
            <pc:docMk/>
            <pc:sldMk cId="1686213229" sldId="322"/>
            <ac:spMk id="2" creationId="{4730A324-0737-F0DA-1F7D-10CBE06D7C3F}"/>
          </ac:spMkLst>
        </pc:spChg>
        <pc:spChg chg="del">
          <ac:chgData name="Lucía Giudice" userId="95be4cef6144df1c" providerId="LiveId" clId="{A571B8A7-19C5-4AA9-A54E-A412472D51EA}" dt="2024-11-11T22:25:23.439" v="1674" actId="478"/>
          <ac:spMkLst>
            <pc:docMk/>
            <pc:sldMk cId="1686213229" sldId="322"/>
            <ac:spMk id="3" creationId="{AC21286A-7B29-3B58-1636-0F45723890AB}"/>
          </ac:spMkLst>
        </pc:spChg>
        <pc:spChg chg="add del mod">
          <ac:chgData name="Lucía Giudice" userId="95be4cef6144df1c" providerId="LiveId" clId="{A571B8A7-19C5-4AA9-A54E-A412472D51EA}" dt="2024-11-11T22:25:14.263" v="1671" actId="478"/>
          <ac:spMkLst>
            <pc:docMk/>
            <pc:sldMk cId="1686213229" sldId="322"/>
            <ac:spMk id="6" creationId="{3BAAB97E-1F26-4839-85AC-69B962CF5885}"/>
          </ac:spMkLst>
        </pc:spChg>
        <pc:spChg chg="add del mod">
          <ac:chgData name="Lucía Giudice" userId="95be4cef6144df1c" providerId="LiveId" clId="{A571B8A7-19C5-4AA9-A54E-A412472D51EA}" dt="2024-11-11T22:25:20.103" v="1673" actId="478"/>
          <ac:spMkLst>
            <pc:docMk/>
            <pc:sldMk cId="1686213229" sldId="322"/>
            <ac:spMk id="8" creationId="{64F8B31F-BD92-D29D-C975-1696A66E7908}"/>
          </ac:spMkLst>
        </pc:spChg>
        <pc:spChg chg="add mod">
          <ac:chgData name="Lucía Giudice" userId="95be4cef6144df1c" providerId="LiveId" clId="{A571B8A7-19C5-4AA9-A54E-A412472D51EA}" dt="2024-11-11T22:36:56.196" v="1977" actId="1076"/>
          <ac:spMkLst>
            <pc:docMk/>
            <pc:sldMk cId="1686213229" sldId="322"/>
            <ac:spMk id="10" creationId="{5CF9EF1C-10A1-5F53-EB24-01425705A403}"/>
          </ac:spMkLst>
        </pc:spChg>
        <pc:spChg chg="add mod">
          <ac:chgData name="Lucía Giudice" userId="95be4cef6144df1c" providerId="LiveId" clId="{A571B8A7-19C5-4AA9-A54E-A412472D51EA}" dt="2024-11-11T22:36:28.779" v="1965" actId="403"/>
          <ac:spMkLst>
            <pc:docMk/>
            <pc:sldMk cId="1686213229" sldId="322"/>
            <ac:spMk id="11" creationId="{E98AB5C0-BC07-2E37-987F-6E4C25155F0F}"/>
          </ac:spMkLst>
        </pc:spChg>
        <pc:spChg chg="add mod">
          <ac:chgData name="Lucía Giudice" userId="95be4cef6144df1c" providerId="LiveId" clId="{A571B8A7-19C5-4AA9-A54E-A412472D51EA}" dt="2024-11-11T22:37:42.914" v="1987" actId="123"/>
          <ac:spMkLst>
            <pc:docMk/>
            <pc:sldMk cId="1686213229" sldId="322"/>
            <ac:spMk id="13" creationId="{3DA1A948-575F-DF2C-CD07-29196EC69219}"/>
          </ac:spMkLst>
        </pc:spChg>
        <pc:graphicFrameChg chg="del">
          <ac:chgData name="Lucía Giudice" userId="95be4cef6144df1c" providerId="LiveId" clId="{A571B8A7-19C5-4AA9-A54E-A412472D51EA}" dt="2024-11-11T22:25:17.916" v="1672" actId="478"/>
          <ac:graphicFrameMkLst>
            <pc:docMk/>
            <pc:sldMk cId="1686213229" sldId="322"/>
            <ac:graphicFrameMk id="5" creationId="{AC0C7FF8-9CAF-6C67-C1E5-AF40401D0B3D}"/>
          </ac:graphicFrameMkLst>
        </pc:graphicFrameChg>
      </pc:sldChg>
      <pc:sldChg chg="addSp delSp modSp new mod modAnim">
        <pc:chgData name="Lucía Giudice" userId="95be4cef6144df1c" providerId="LiveId" clId="{A571B8A7-19C5-4AA9-A54E-A412472D51EA}" dt="2024-11-19T15:33:57.607" v="2041" actId="1076"/>
        <pc:sldMkLst>
          <pc:docMk/>
          <pc:sldMk cId="3172225711" sldId="323"/>
        </pc:sldMkLst>
        <pc:spChg chg="del mod">
          <ac:chgData name="Lucía Giudice" userId="95be4cef6144df1c" providerId="LiveId" clId="{A571B8A7-19C5-4AA9-A54E-A412472D51EA}" dt="2024-11-11T19:44:17.028" v="509" actId="478"/>
          <ac:spMkLst>
            <pc:docMk/>
            <pc:sldMk cId="3172225711" sldId="323"/>
            <ac:spMk id="2" creationId="{428A15CC-15C6-9B03-540B-1B158BCCDBBC}"/>
          </ac:spMkLst>
        </pc:spChg>
        <pc:spChg chg="del">
          <ac:chgData name="Lucía Giudice" userId="95be4cef6144df1c" providerId="LiveId" clId="{A571B8A7-19C5-4AA9-A54E-A412472D51EA}" dt="2024-11-11T19:44:01.345" v="505" actId="478"/>
          <ac:spMkLst>
            <pc:docMk/>
            <pc:sldMk cId="3172225711" sldId="323"/>
            <ac:spMk id="3" creationId="{E860894E-0786-E910-5FF0-96EFFFA4E62C}"/>
          </ac:spMkLst>
        </pc:spChg>
        <pc:spChg chg="add mod">
          <ac:chgData name="Lucía Giudice" userId="95be4cef6144df1c" providerId="LiveId" clId="{A571B8A7-19C5-4AA9-A54E-A412472D51EA}" dt="2024-11-11T19:47:45.458" v="824" actId="14100"/>
          <ac:spMkLst>
            <pc:docMk/>
            <pc:sldMk cId="3172225711" sldId="323"/>
            <ac:spMk id="4" creationId="{7B5FAC76-F693-0A8E-EFF4-09205CF0BA4F}"/>
          </ac:spMkLst>
        </pc:spChg>
        <pc:spChg chg="add mod">
          <ac:chgData name="Lucía Giudice" userId="95be4cef6144df1c" providerId="LiveId" clId="{A571B8A7-19C5-4AA9-A54E-A412472D51EA}" dt="2024-11-11T19:54:05.620" v="944" actId="1076"/>
          <ac:spMkLst>
            <pc:docMk/>
            <pc:sldMk cId="3172225711" sldId="323"/>
            <ac:spMk id="5" creationId="{402E1EEC-DFC0-484C-2B53-EEE39C58B8D1}"/>
          </ac:spMkLst>
        </pc:spChg>
        <pc:spChg chg="add mod">
          <ac:chgData name="Lucía Giudice" userId="95be4cef6144df1c" providerId="LiveId" clId="{A571B8A7-19C5-4AA9-A54E-A412472D51EA}" dt="2024-11-11T19:54:08.407" v="945" actId="1076"/>
          <ac:spMkLst>
            <pc:docMk/>
            <pc:sldMk cId="3172225711" sldId="323"/>
            <ac:spMk id="6" creationId="{BD97C789-B62C-EDA8-72DE-C93B7F518B19}"/>
          </ac:spMkLst>
        </pc:spChg>
        <pc:spChg chg="add mod">
          <ac:chgData name="Lucía Giudice" userId="95be4cef6144df1c" providerId="LiveId" clId="{A571B8A7-19C5-4AA9-A54E-A412472D51EA}" dt="2024-11-11T19:54:10.399" v="946" actId="1076"/>
          <ac:spMkLst>
            <pc:docMk/>
            <pc:sldMk cId="3172225711" sldId="323"/>
            <ac:spMk id="7" creationId="{1458C794-443A-6D04-4DE2-E42CE16BF6DD}"/>
          </ac:spMkLst>
        </pc:spChg>
        <pc:spChg chg="add mod">
          <ac:chgData name="Lucía Giudice" userId="95be4cef6144df1c" providerId="LiveId" clId="{A571B8A7-19C5-4AA9-A54E-A412472D51EA}" dt="2024-11-19T15:33:57.607" v="2041" actId="1076"/>
          <ac:spMkLst>
            <pc:docMk/>
            <pc:sldMk cId="3172225711" sldId="323"/>
            <ac:spMk id="8" creationId="{E1420660-F5AF-1CB2-FABA-8937ABB98889}"/>
          </ac:spMkLst>
        </pc:spChg>
      </pc:sldChg>
      <pc:sldChg chg="addSp delSp modSp new mod modAnim">
        <pc:chgData name="Lucía Giudice" userId="95be4cef6144df1c" providerId="LiveId" clId="{A571B8A7-19C5-4AA9-A54E-A412472D51EA}" dt="2024-11-11T20:07:59.768" v="1375"/>
        <pc:sldMkLst>
          <pc:docMk/>
          <pc:sldMk cId="1817975160" sldId="324"/>
        </pc:sldMkLst>
        <pc:spChg chg="mod">
          <ac:chgData name="Lucía Giudice" userId="95be4cef6144df1c" providerId="LiveId" clId="{A571B8A7-19C5-4AA9-A54E-A412472D51EA}" dt="2024-11-11T20:05:13.137" v="1287" actId="1076"/>
          <ac:spMkLst>
            <pc:docMk/>
            <pc:sldMk cId="1817975160" sldId="324"/>
            <ac:spMk id="2" creationId="{17F09BF5-C4C0-F315-590D-9CA7F5FF81E9}"/>
          </ac:spMkLst>
        </pc:spChg>
        <pc:spChg chg="mod">
          <ac:chgData name="Lucía Giudice" userId="95be4cef6144df1c" providerId="LiveId" clId="{A571B8A7-19C5-4AA9-A54E-A412472D51EA}" dt="2024-11-11T20:05:05.707" v="1286" actId="403"/>
          <ac:spMkLst>
            <pc:docMk/>
            <pc:sldMk cId="1817975160" sldId="324"/>
            <ac:spMk id="3" creationId="{DD7DCED1-3ABD-09B0-EEED-92FB2CEAAFCC}"/>
          </ac:spMkLst>
        </pc:spChg>
        <pc:spChg chg="del">
          <ac:chgData name="Lucía Giudice" userId="95be4cef6144df1c" providerId="LiveId" clId="{A571B8A7-19C5-4AA9-A54E-A412472D51EA}" dt="2024-11-11T19:57:21.068" v="1117" actId="478"/>
          <ac:spMkLst>
            <pc:docMk/>
            <pc:sldMk cId="1817975160" sldId="324"/>
            <ac:spMk id="4" creationId="{67C041C8-9E55-F7C6-9E86-8C92AA1A18A8}"/>
          </ac:spMkLst>
        </pc:spChg>
        <pc:spChg chg="add mod">
          <ac:chgData name="Lucía Giudice" userId="95be4cef6144df1c" providerId="LiveId" clId="{A571B8A7-19C5-4AA9-A54E-A412472D51EA}" dt="2024-11-11T20:04:51.405" v="1284" actId="1076"/>
          <ac:spMkLst>
            <pc:docMk/>
            <pc:sldMk cId="1817975160" sldId="324"/>
            <ac:spMk id="6" creationId="{985A7BC9-E891-AA41-86A1-E3DE0E2B7428}"/>
          </ac:spMkLst>
        </pc:spChg>
        <pc:spChg chg="add mod">
          <ac:chgData name="Lucía Giudice" userId="95be4cef6144df1c" providerId="LiveId" clId="{A571B8A7-19C5-4AA9-A54E-A412472D51EA}" dt="2024-11-11T20:04:54.417" v="1285" actId="1076"/>
          <ac:spMkLst>
            <pc:docMk/>
            <pc:sldMk cId="1817975160" sldId="324"/>
            <ac:spMk id="8" creationId="{E1B22FCD-8A71-1972-8AF3-F1B4F1D315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es-ES" sz="1200"/>
            </a:lvl1pPr>
          </a:lstStyle>
          <a:p>
            <a:pPr rtl="0"/>
            <a:fld id="{767BD183-736A-4504-B3CD-6B8127DC0F2B}" type="datetimeyyyy">
              <a:rPr lang="es-ES" smtClean="0"/>
              <a:t>2024</a:t>
            </a:fld>
            <a:endParaRPr lang="es-ES" dirty="0"/>
          </a:p>
        </p:txBody>
      </p:sp>
      <p:sp>
        <p:nvSpPr>
          <p:cNvPr id="4" name="Marcador de pie de página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es-ES" sz="1200"/>
            </a:lvl1pPr>
          </a:lstStyle>
          <a:p>
            <a:pPr rtl="0"/>
            <a:endParaRPr lang="es-ES" dirty="0"/>
          </a:p>
        </p:txBody>
      </p:sp>
      <p:sp>
        <p:nvSpPr>
          <p:cNvPr id="5" name="Marcador de número de diapositiva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es-ES" sz="1200"/>
            </a:lvl1pPr>
          </a:lstStyle>
          <a:p>
            <a:pPr rtl="0"/>
            <a:fld id="{420BD0AB-C59E-4A46-83D3-F07787446BA0}" type="slidenum">
              <a:rPr lang="es-ES" smtClean="0"/>
              <a:t>‹Nº›</a:t>
            </a:fld>
            <a:endParaRPr lang="es-E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es-ES" sz="600" kern="1200">
        <a:solidFill>
          <a:schemeClr val="tx1"/>
        </a:solidFill>
        <a:latin typeface="+mn-lt"/>
        <a:ea typeface="+mn-ea"/>
        <a:cs typeface="+mn-cs"/>
      </a:defRPr>
    </a:lvl1pPr>
    <a:lvl2pPr marL="228600" algn="l" defTabSz="457200" rtl="0" eaLnBrk="1" latinLnBrk="0" hangingPunct="1">
      <a:defRPr lang="es-ES" sz="600" kern="1200">
        <a:solidFill>
          <a:schemeClr val="tx1"/>
        </a:solidFill>
        <a:latin typeface="+mn-lt"/>
        <a:ea typeface="+mn-ea"/>
        <a:cs typeface="+mn-cs"/>
      </a:defRPr>
    </a:lvl2pPr>
    <a:lvl3pPr marL="457200" algn="l" defTabSz="457200" rtl="0" eaLnBrk="1" latinLnBrk="0" hangingPunct="1">
      <a:defRPr lang="es-ES" sz="600" kern="1200">
        <a:solidFill>
          <a:schemeClr val="tx1"/>
        </a:solidFill>
        <a:latin typeface="+mn-lt"/>
        <a:ea typeface="+mn-ea"/>
        <a:cs typeface="+mn-cs"/>
      </a:defRPr>
    </a:lvl3pPr>
    <a:lvl4pPr marL="685800" algn="l" defTabSz="457200" rtl="0" eaLnBrk="1" latinLnBrk="0" hangingPunct="1">
      <a:defRPr lang="es-ES" sz="600" kern="1200">
        <a:solidFill>
          <a:schemeClr val="tx1"/>
        </a:solidFill>
        <a:latin typeface="+mn-lt"/>
        <a:ea typeface="+mn-ea"/>
        <a:cs typeface="+mn-cs"/>
      </a:defRPr>
    </a:lvl4pPr>
    <a:lvl5pPr marL="914400" algn="l" defTabSz="457200" rtl="0" eaLnBrk="1" latinLnBrk="0" hangingPunct="1">
      <a:defRPr lang="es-ES" sz="600" kern="1200">
        <a:solidFill>
          <a:schemeClr val="tx1"/>
        </a:solidFill>
        <a:latin typeface="+mn-lt"/>
        <a:ea typeface="+mn-ea"/>
        <a:cs typeface="+mn-cs"/>
      </a:defRPr>
    </a:lvl5pPr>
    <a:lvl6pPr marL="1143000" algn="l" defTabSz="457200" rtl="0" eaLnBrk="1" latinLnBrk="0" hangingPunct="1">
      <a:defRPr lang="es-ES" sz="600" kern="1200">
        <a:solidFill>
          <a:schemeClr val="tx1"/>
        </a:solidFill>
        <a:latin typeface="+mn-lt"/>
        <a:ea typeface="+mn-ea"/>
        <a:cs typeface="+mn-cs"/>
      </a:defRPr>
    </a:lvl6pPr>
    <a:lvl7pPr marL="1371600" algn="l" defTabSz="457200" rtl="0" eaLnBrk="1" latinLnBrk="0" hangingPunct="1">
      <a:defRPr lang="es-ES" sz="600" kern="1200">
        <a:solidFill>
          <a:schemeClr val="tx1"/>
        </a:solidFill>
        <a:latin typeface="+mn-lt"/>
        <a:ea typeface="+mn-ea"/>
        <a:cs typeface="+mn-cs"/>
      </a:defRPr>
    </a:lvl7pPr>
    <a:lvl8pPr marL="1600200" algn="l" defTabSz="457200" rtl="0" eaLnBrk="1" latinLnBrk="0" hangingPunct="1">
      <a:defRPr lang="es-ES" sz="600" kern="1200">
        <a:solidFill>
          <a:schemeClr val="tx1"/>
        </a:solidFill>
        <a:latin typeface="+mn-lt"/>
        <a:ea typeface="+mn-ea"/>
        <a:cs typeface="+mn-cs"/>
      </a:defRPr>
    </a:lvl8pPr>
    <a:lvl9pPr marL="1828800" algn="l" defTabSz="457200" rtl="0" eaLnBrk="1" latinLnBrk="0" hangingPunct="1">
      <a:defRPr lang="es-ES"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250881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8766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329493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306865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101939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Marcador de notas 2"/>
          <p:cNvSpPr>
            <a:spLocks noGrp="1"/>
          </p:cNvSpPr>
          <p:nvPr>
            <p:ph type="body" idx="1"/>
          </p:nvPr>
        </p:nvSpPr>
        <p:spPr>
          <a:xfrm>
            <a:off x="1371600" y="11734800"/>
            <a:ext cx="10972800" cy="9601200"/>
          </a:xfrm>
          <a:prstGeom prst="rect">
            <a:avLst/>
          </a:prstGeom>
        </p:spPr>
        <p:txBody>
          <a:bodyPr rtlCol="0"/>
          <a:lstStyle>
            <a:defPPr>
              <a:defRPr lang="es-ES"/>
            </a:defPPr>
          </a:lstStyle>
          <a:p>
            <a:pPr rtl="0"/>
            <a:endParaRPr lang="es-ES"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accent1"/>
        </a:solidFill>
        <a:effectLst/>
      </p:bgPr>
    </p:bg>
    <p:spTree>
      <p:nvGrpSpPr>
        <p:cNvPr id="1" name=""/>
        <p:cNvGrpSpPr/>
        <p:nvPr/>
      </p:nvGrpSpPr>
      <p:grpSpPr>
        <a:xfrm>
          <a:off x="0" y="0"/>
          <a:ext cx="0" cy="0"/>
          <a:chOff x="0" y="0"/>
          <a:chExt cx="0" cy="0"/>
        </a:xfrm>
      </p:grpSpPr>
      <p:sp>
        <p:nvSpPr>
          <p:cNvPr id="15" name="Imagen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es-ES"/>
            </a:defPPr>
          </a:lstStyle>
          <a:p>
            <a:pPr rtl="0"/>
            <a:endParaRPr lang="es-ES" dirty="0"/>
          </a:p>
        </p:txBody>
      </p:sp>
      <p:sp>
        <p:nvSpPr>
          <p:cNvPr id="20" name="Forma libre: Forma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8" name="Forma libre: Forma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es-ES" sz="3600"/>
            </a:lvl1pPr>
          </a:lstStyle>
          <a:p>
            <a:pPr rtl="0"/>
            <a:r>
              <a:rPr lang="es-ES"/>
              <a:t>Haga clic para agregar un título</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scala de tiempo 3">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p>
        </p:txBody>
      </p:sp>
      <p:sp>
        <p:nvSpPr>
          <p:cNvPr id="10" name="Forma libre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30" name="Imagen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es-ES"/>
            </a:defPPr>
          </a:lstStyle>
          <a:p>
            <a:pPr rtl="0"/>
            <a:endParaRPr lang="es-ES" dirty="0"/>
          </a:p>
        </p:txBody>
      </p:sp>
      <p:sp>
        <p:nvSpPr>
          <p:cNvPr id="6" name="Título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es-ES" sz="3600">
                <a:solidFill>
                  <a:schemeClr val="accent6"/>
                </a:solidFill>
              </a:defRPr>
            </a:lvl1pPr>
          </a:lstStyle>
          <a:p>
            <a:pPr rtl="0"/>
            <a:r>
              <a:rPr lang="es-ES"/>
              <a:t>Haga clic para agregar un título</a:t>
            </a:r>
          </a:p>
        </p:txBody>
      </p:sp>
      <p:sp>
        <p:nvSpPr>
          <p:cNvPr id="4" name="Marcador de texto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es-ES" sz="1800"/>
            </a:lvl1pPr>
          </a:lstStyle>
          <a:p>
            <a:pPr rtl="0"/>
            <a:r>
              <a:rPr lang="es-ES"/>
              <a:t>Haga clic para agregar un subtítulo</a:t>
            </a:r>
          </a:p>
        </p:txBody>
      </p:sp>
      <p:sp>
        <p:nvSpPr>
          <p:cNvPr id="9" name="Marcador de contenido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es-ES" sz="1800"/>
            </a:lvl1pPr>
            <a:lvl2pPr>
              <a:defRPr lang="es-ES" sz="1800"/>
            </a:lvl2pPr>
            <a:lvl3pPr>
              <a:defRPr lang="es-ES" sz="1800"/>
            </a:lvl3pPr>
            <a:lvl4pPr>
              <a:defRPr lang="es-ES" sz="1800"/>
            </a:lvl4pPr>
            <a:lvl5pPr>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20" name="Marcador de número de diapositiva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umen 3">
    <p:spTree>
      <p:nvGrpSpPr>
        <p:cNvPr id="1" name=""/>
        <p:cNvGrpSpPr/>
        <p:nvPr/>
      </p:nvGrpSpPr>
      <p:grpSpPr>
        <a:xfrm>
          <a:off x="0" y="0"/>
          <a:ext cx="0" cy="0"/>
          <a:chOff x="0" y="0"/>
          <a:chExt cx="0" cy="0"/>
        </a:xfrm>
      </p:grpSpPr>
      <p:pic>
        <p:nvPicPr>
          <p:cNvPr id="29" name="Gráfico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ítulo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es-ES" sz="3600" b="1"/>
            </a:lvl1pPr>
          </a:lstStyle>
          <a:p>
            <a:pPr rtl="0"/>
            <a:r>
              <a:rPr lang="es-ES"/>
              <a:t>Haga clic para agregar un título</a:t>
            </a:r>
          </a:p>
        </p:txBody>
      </p:sp>
      <p:sp>
        <p:nvSpPr>
          <p:cNvPr id="49" name="Forma libre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es-ES"/>
            </a:defPPr>
          </a:lstStyle>
          <a:p>
            <a:pPr rtl="0"/>
            <a:endParaRPr lang="es-ES" dirty="0"/>
          </a:p>
        </p:txBody>
      </p:sp>
      <p:sp>
        <p:nvSpPr>
          <p:cNvPr id="16" name="Marcador de contenido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es-ES" sz="1800"/>
            </a:lvl1pPr>
            <a:lvl2pPr>
              <a:spcBef>
                <a:spcPts val="1000"/>
              </a:spcBef>
              <a:defRPr lang="es-ES" sz="1800"/>
            </a:lvl2pPr>
            <a:lvl3pPr>
              <a:spcBef>
                <a:spcPts val="1000"/>
              </a:spcBef>
              <a:defRPr lang="es-ES" sz="1800"/>
            </a:lvl3pPr>
            <a:lvl4pPr>
              <a:spcBef>
                <a:spcPts val="1000"/>
              </a:spcBef>
              <a:defRPr lang="es-ES" sz="1800"/>
            </a:lvl4pPr>
            <a:lvl5pPr>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contenido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es-ES" sz="1800"/>
            </a:lvl1pPr>
            <a:lvl2pPr>
              <a:spcBef>
                <a:spcPts val="1000"/>
              </a:spcBef>
              <a:defRPr lang="es-ES" sz="1800"/>
            </a:lvl2pPr>
            <a:lvl3pPr>
              <a:spcBef>
                <a:spcPts val="1000"/>
              </a:spcBef>
              <a:defRPr lang="es-ES" sz="1800"/>
            </a:lvl3pPr>
            <a:lvl4pPr>
              <a:spcBef>
                <a:spcPts val="1000"/>
              </a:spcBef>
              <a:defRPr lang="es-ES" sz="1800"/>
            </a:lvl4pPr>
            <a:lvl5pPr>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27" name="Marcador de número de diapositiva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pic>
        <p:nvPicPr>
          <p:cNvPr id="43" name="Gráfico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áfico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n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es-ES"/>
            </a:defPPr>
          </a:lstStyle>
          <a:p>
            <a:pPr rtl="0"/>
            <a:endParaRPr lang="es-E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cala de tiempo 2">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450" dirty="0"/>
          </a:p>
        </p:txBody>
      </p:sp>
      <p:sp>
        <p:nvSpPr>
          <p:cNvPr id="34" name="Rectángulo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sz="1600" dirty="0"/>
          </a:p>
        </p:txBody>
      </p:sp>
      <p:sp>
        <p:nvSpPr>
          <p:cNvPr id="2" name="Título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es-ES" sz="3600">
                <a:solidFill>
                  <a:schemeClr val="accent6"/>
                </a:solidFill>
              </a:defRPr>
            </a:lvl1pPr>
          </a:lstStyle>
          <a:p>
            <a:pPr rtl="0"/>
            <a:r>
              <a:rPr lang="es-ES"/>
              <a:t>Haga clic para agregar un título</a:t>
            </a:r>
          </a:p>
        </p:txBody>
      </p:sp>
      <p:sp>
        <p:nvSpPr>
          <p:cNvPr id="14" name="Marcador de contenido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es-ES" sz="1800"/>
            </a:lvl1pPr>
            <a:lvl2pPr>
              <a:spcBef>
                <a:spcPts val="1000"/>
              </a:spcBef>
              <a:defRPr lang="es-ES" sz="1800"/>
            </a:lvl2pPr>
            <a:lvl3pPr>
              <a:spcBef>
                <a:spcPts val="1000"/>
              </a:spcBef>
              <a:defRPr lang="es-ES" sz="1800"/>
            </a:lvl3pPr>
            <a:lvl4pPr>
              <a:spcBef>
                <a:spcPts val="1000"/>
              </a:spcBef>
              <a:defRPr lang="es-ES" sz="1800"/>
            </a:lvl4pPr>
            <a:lvl5pPr>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16" name="Marcador de número de diapositiva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bg>
      <p:bgPr>
        <a:solidFill>
          <a:schemeClr val="accent6"/>
        </a:solidFill>
        <a:effectLst/>
      </p:bgPr>
    </p:bg>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19" name="Forma libre: Forma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es-ES"/>
            </a:defPPr>
          </a:lstStyle>
          <a:p>
            <a:pPr rtl="0"/>
            <a:endParaRPr lang="es-ES" dirty="0"/>
          </a:p>
        </p:txBody>
      </p:sp>
      <p:pic>
        <p:nvPicPr>
          <p:cNvPr id="9" name="Imagen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ítulo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es-ES" sz="3600"/>
            </a:lvl1pPr>
          </a:lstStyle>
          <a:p>
            <a:pPr rtl="0"/>
            <a:r>
              <a:rPr lang="es-ES"/>
              <a:t>Haga clic para agregar un título</a:t>
            </a:r>
          </a:p>
        </p:txBody>
      </p:sp>
      <p:sp>
        <p:nvSpPr>
          <p:cNvPr id="6" name="Subtítulo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es-ES" sz="2400"/>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agregar un subtítulo</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9" name="Forma libre: Forma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p:cNvSpPr>
            <a:spLocks noGrp="1"/>
          </p:cNvSpPr>
          <p:nvPr>
            <p:ph type="title" hasCustomPrompt="1"/>
          </p:nvPr>
        </p:nvSpPr>
        <p:spPr/>
        <p:txBody>
          <a:bodyPr rtlCol="0" anchor="ctr" anchorCtr="0"/>
          <a:lstStyle>
            <a:defPPr>
              <a:defRPr lang="es-ES"/>
            </a:defPPr>
          </a:lstStyle>
          <a:p>
            <a:pPr rtl="0"/>
            <a:r>
              <a:rPr lang="es-ES"/>
              <a:t>Haga clic para agregar un título</a:t>
            </a:r>
          </a:p>
        </p:txBody>
      </p:sp>
      <p:sp>
        <p:nvSpPr>
          <p:cNvPr id="5" name="Marcador de número de diapositiva 4"/>
          <p:cNvSpPr>
            <a:spLocks noGrp="1"/>
          </p:cNvSpPr>
          <p:nvPr>
            <p:ph type="sldNum" sz="quarter" idx="12"/>
          </p:nvPr>
        </p:nvSpPr>
        <p:spPr/>
        <p:txBody>
          <a:bodyPr rtlCol="0"/>
          <a:lstStyle>
            <a:lvl1pPr>
              <a:defRPr lang="es-ES">
                <a:latin typeface="+mn-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6" name="Forma libre: Forma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8" name="Forma libre: Forma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4" name="Marcador de número de diapositiva 3"/>
          <p:cNvSpPr>
            <a:spLocks noGrp="1"/>
          </p:cNvSpPr>
          <p:nvPr>
            <p:ph type="sldNum" sz="quarter" idx="12"/>
          </p:nvPr>
        </p:nvSpPr>
        <p:spPr/>
        <p:txBody>
          <a:bodyPr rtlCol="0"/>
          <a:lstStyle>
            <a:lvl1pPr>
              <a:defRPr lang="es-ES">
                <a:latin typeface="+mn-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p:cNvSpPr>
            <a:spLocks noGrp="1"/>
          </p:cNvSpPr>
          <p:nvPr>
            <p:ph type="title" hasCustomPrompt="1"/>
          </p:nvPr>
        </p:nvSpPr>
        <p:spPr>
          <a:xfrm>
            <a:off x="758952" y="758952"/>
            <a:ext cx="3932237" cy="1524662"/>
          </a:xfrm>
        </p:spPr>
        <p:txBody>
          <a:bodyPr rtlCol="0" anchor="b"/>
          <a:lstStyle>
            <a:lvl1pPr>
              <a:lnSpc>
                <a:spcPct val="100000"/>
              </a:lnSpc>
              <a:defRPr lang="es-ES" sz="3200"/>
            </a:lvl1pPr>
          </a:lstStyle>
          <a:p>
            <a:pPr rtl="0"/>
            <a:r>
              <a:rPr lang="es-ES"/>
              <a:t>Haga clic para agregar un título</a:t>
            </a:r>
          </a:p>
        </p:txBody>
      </p:sp>
      <p:sp>
        <p:nvSpPr>
          <p:cNvPr id="7" name="Marcador de número de diapositiva 6"/>
          <p:cNvSpPr>
            <a:spLocks noGrp="1"/>
          </p:cNvSpPr>
          <p:nvPr>
            <p:ph type="sldNum" sz="quarter" idx="12"/>
          </p:nvPr>
        </p:nvSpPr>
        <p:spPr/>
        <p:txBody>
          <a:bodyPr rtlCol="0"/>
          <a:lstStyle>
            <a:lvl1pPr>
              <a:defRPr lang="es-ES">
                <a:latin typeface="+mn-lt"/>
              </a:defRPr>
            </a:lvl1pPr>
          </a:lstStyle>
          <a:p>
            <a:pPr rtl="0"/>
            <a:fld id="{48F63A3B-78C7-47BE-AE5E-E10140E04643}" type="slidenum">
              <a:rPr lang="es-ES" smtClean="0"/>
              <a:pPr rtl="0"/>
              <a:t>‹Nº›</a:t>
            </a:fld>
            <a:endParaRPr lang="es-ES" dirty="0"/>
          </a:p>
        </p:txBody>
      </p:sp>
      <p:sp>
        <p:nvSpPr>
          <p:cNvPr id="4" name="Marcador de texto 3"/>
          <p:cNvSpPr>
            <a:spLocks noGrp="1"/>
          </p:cNvSpPr>
          <p:nvPr>
            <p:ph type="body" sz="half" idx="2" hasCustomPrompt="1"/>
          </p:nvPr>
        </p:nvSpPr>
        <p:spPr>
          <a:xfrm>
            <a:off x="758952" y="2286000"/>
            <a:ext cx="3932237" cy="3567086"/>
          </a:xfrm>
        </p:spPr>
        <p:txBody>
          <a:bodyPr rtlCol="0"/>
          <a:lstStyle>
            <a:lvl1pPr marL="0" indent="0">
              <a:buNone/>
              <a:defRPr lang="es-ES" sz="1600"/>
            </a:lvl1pPr>
            <a:lvl2pPr marL="457200" indent="0">
              <a:buNone/>
              <a:defRPr lang="es-ES" sz="1400"/>
            </a:lvl2pPr>
            <a:lvl3pPr marL="914400" indent="0">
              <a:buNone/>
              <a:defRPr lang="es-ES" sz="1200"/>
            </a:lvl3pPr>
            <a:lvl4pPr marL="1371600" indent="0">
              <a:buNone/>
              <a:defRPr lang="es-ES" sz="1000"/>
            </a:lvl4pPr>
            <a:lvl5pPr marL="1828800" indent="0">
              <a:buNone/>
              <a:defRPr lang="es-ES" sz="1000"/>
            </a:lvl5pPr>
            <a:lvl6pPr marL="2286000" indent="0">
              <a:buNone/>
              <a:defRPr lang="es-ES" sz="1000"/>
            </a:lvl6pPr>
            <a:lvl7pPr marL="2743200" indent="0">
              <a:buNone/>
              <a:defRPr lang="es-ES" sz="1000"/>
            </a:lvl7pPr>
            <a:lvl8pPr marL="3200400" indent="0">
              <a:buNone/>
              <a:defRPr lang="es-ES" sz="1000"/>
            </a:lvl8pPr>
            <a:lvl9pPr marL="3657600" indent="0">
              <a:buNone/>
              <a:defRPr lang="es-ES" sz="1000"/>
            </a:lvl9pPr>
          </a:lstStyle>
          <a:p>
            <a:pPr lvl="0" rtl="0"/>
            <a:r>
              <a:rPr lang="es-ES"/>
              <a:t>Haga clic para agregar texto</a:t>
            </a:r>
          </a:p>
        </p:txBody>
      </p:sp>
      <p:sp>
        <p:nvSpPr>
          <p:cNvPr id="3" name="Marcador de contenido 2"/>
          <p:cNvSpPr>
            <a:spLocks noGrp="1"/>
          </p:cNvSpPr>
          <p:nvPr>
            <p:ph idx="1" hasCustomPrompt="1"/>
          </p:nvPr>
        </p:nvSpPr>
        <p:spPr>
          <a:xfrm>
            <a:off x="5183187" y="741459"/>
            <a:ext cx="6242839" cy="5119592"/>
          </a:xfrm>
        </p:spPr>
        <p:txBody>
          <a:bodyPr rtlCol="0"/>
          <a:lstStyle>
            <a:lvl1pPr>
              <a:defRPr lang="es-ES" sz="3200"/>
            </a:lvl1pPr>
            <a:lvl2pPr>
              <a:defRPr lang="es-ES" sz="2800"/>
            </a:lvl2pPr>
            <a:lvl3pPr>
              <a:defRPr lang="es-ES" sz="2400"/>
            </a:lvl3pPr>
            <a:lvl4pPr>
              <a:defRPr lang="es-ES" sz="2000"/>
            </a:lvl4pPr>
            <a:lvl5pPr>
              <a:defRPr lang="es-ES" sz="2000"/>
            </a:lvl5pPr>
            <a:lvl6pPr>
              <a:defRPr lang="es-ES" sz="2000"/>
            </a:lvl6pPr>
            <a:lvl7pPr>
              <a:defRPr lang="es-ES" sz="2000"/>
            </a:lvl7pPr>
            <a:lvl8pPr>
              <a:defRPr lang="es-ES" sz="2000"/>
            </a:lvl8pPr>
            <a:lvl9pPr>
              <a:defRPr lang="es-ES" sz="2000"/>
            </a:lvl9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stStyle>
          <a:p>
            <a:pPr lvl="0" rtl="0"/>
            <a:endParaRPr lang="es-ES" dirty="0">
              <a:solidFill>
                <a:schemeClr val="tx1"/>
              </a:solidFill>
            </a:endParaRPr>
          </a:p>
        </p:txBody>
      </p:sp>
      <p:sp>
        <p:nvSpPr>
          <p:cNvPr id="2" name="Título 1"/>
          <p:cNvSpPr>
            <a:spLocks noGrp="1"/>
          </p:cNvSpPr>
          <p:nvPr>
            <p:ph type="title" hasCustomPrompt="1"/>
          </p:nvPr>
        </p:nvSpPr>
        <p:spPr>
          <a:xfrm>
            <a:off x="760938" y="755372"/>
            <a:ext cx="3931920" cy="1527048"/>
          </a:xfrm>
        </p:spPr>
        <p:txBody>
          <a:bodyPr rtlCol="0" anchor="b"/>
          <a:lstStyle>
            <a:lvl1pPr>
              <a:lnSpc>
                <a:spcPct val="100000"/>
              </a:lnSpc>
              <a:defRPr lang="es-ES" sz="3200"/>
            </a:lvl1pPr>
          </a:lstStyle>
          <a:p>
            <a:pPr rtl="0"/>
            <a:r>
              <a:rPr lang="es-ES"/>
              <a:t>Haga clic para agregar un título</a:t>
            </a:r>
          </a:p>
        </p:txBody>
      </p:sp>
      <p:sp>
        <p:nvSpPr>
          <p:cNvPr id="7" name="Marcador de número de diapositiva 6"/>
          <p:cNvSpPr>
            <a:spLocks noGrp="1"/>
          </p:cNvSpPr>
          <p:nvPr>
            <p:ph type="sldNum" sz="quarter" idx="12"/>
          </p:nvPr>
        </p:nvSpPr>
        <p:spPr/>
        <p:txBody>
          <a:bodyPr rtlCol="0"/>
          <a:lstStyle>
            <a:lvl1pPr>
              <a:defRPr lang="es-ES">
                <a:latin typeface="+mn-lt"/>
              </a:defRPr>
            </a:lvl1pPr>
          </a:lstStyle>
          <a:p>
            <a:pPr rtl="0"/>
            <a:fld id="{48F63A3B-78C7-47BE-AE5E-E10140E04643}" type="slidenum">
              <a:rPr lang="es-ES" smtClean="0"/>
              <a:pPr rtl="0"/>
              <a:t>‹Nº›</a:t>
            </a:fld>
            <a:endParaRPr lang="es-ES" dirty="0"/>
          </a:p>
        </p:txBody>
      </p:sp>
      <p:sp>
        <p:nvSpPr>
          <p:cNvPr id="4" name="Marcador de texto 3"/>
          <p:cNvSpPr>
            <a:spLocks noGrp="1"/>
          </p:cNvSpPr>
          <p:nvPr>
            <p:ph type="body" sz="half" idx="2" hasCustomPrompt="1"/>
          </p:nvPr>
        </p:nvSpPr>
        <p:spPr>
          <a:xfrm>
            <a:off x="760938" y="2286001"/>
            <a:ext cx="3931920" cy="3811588"/>
          </a:xfrm>
        </p:spPr>
        <p:txBody>
          <a:bodyPr rtlCol="0"/>
          <a:lstStyle>
            <a:lvl1pPr marL="0" indent="0">
              <a:buNone/>
              <a:defRPr lang="es-ES" sz="1600"/>
            </a:lvl1pPr>
            <a:lvl2pPr marL="457200" indent="0">
              <a:buNone/>
              <a:defRPr lang="es-ES" sz="1400"/>
            </a:lvl2pPr>
            <a:lvl3pPr marL="914400" indent="0">
              <a:buNone/>
              <a:defRPr lang="es-ES" sz="1200"/>
            </a:lvl3pPr>
            <a:lvl4pPr marL="1371600" indent="0">
              <a:buNone/>
              <a:defRPr lang="es-ES" sz="1000"/>
            </a:lvl4pPr>
            <a:lvl5pPr marL="1828800" indent="0">
              <a:buNone/>
              <a:defRPr lang="es-ES" sz="1000"/>
            </a:lvl5pPr>
            <a:lvl6pPr marL="2286000" indent="0">
              <a:buNone/>
              <a:defRPr lang="es-ES" sz="1000"/>
            </a:lvl6pPr>
            <a:lvl7pPr marL="2743200" indent="0">
              <a:buNone/>
              <a:defRPr lang="es-ES" sz="1000"/>
            </a:lvl7pPr>
            <a:lvl8pPr marL="3200400" indent="0">
              <a:buNone/>
              <a:defRPr lang="es-ES" sz="1000"/>
            </a:lvl8pPr>
            <a:lvl9pPr marL="3657600" indent="0">
              <a:buNone/>
              <a:defRPr lang="es-ES" sz="1000"/>
            </a:lvl9pPr>
          </a:lstStyle>
          <a:p>
            <a:pPr lvl="0" rtl="0"/>
            <a:r>
              <a:rPr lang="es-ES"/>
              <a:t>Haga clic para agregar texto</a:t>
            </a:r>
          </a:p>
        </p:txBody>
      </p:sp>
      <p:sp>
        <p:nvSpPr>
          <p:cNvPr id="3" name="Marcador de posición de imagen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es-ES" sz="2800"/>
            </a:lvl1pPr>
            <a:lvl2pPr marL="457200" indent="0">
              <a:buNone/>
              <a:defRPr lang="es-ES" sz="2800"/>
            </a:lvl2pPr>
            <a:lvl3pPr marL="914400" indent="0">
              <a:buNone/>
              <a:defRPr lang="es-ES" sz="2400"/>
            </a:lvl3pPr>
            <a:lvl4pPr marL="1371600" indent="0">
              <a:buNone/>
              <a:defRPr lang="es-ES" sz="2000"/>
            </a:lvl4pPr>
            <a:lvl5pPr marL="1828800" indent="0">
              <a:buNone/>
              <a:defRPr lang="es-ES" sz="2000"/>
            </a:lvl5pPr>
            <a:lvl6pPr marL="2286000" indent="0">
              <a:buNone/>
              <a:defRPr lang="es-ES" sz="2000"/>
            </a:lvl6pPr>
            <a:lvl7pPr marL="2743200" indent="0">
              <a:buNone/>
              <a:defRPr lang="es-ES" sz="2000"/>
            </a:lvl7pPr>
            <a:lvl8pPr marL="3200400" indent="0">
              <a:buNone/>
              <a:defRPr lang="es-ES" sz="2000"/>
            </a:lvl8pPr>
            <a:lvl9pPr marL="3657600" indent="0">
              <a:buNone/>
              <a:defRPr lang="es-ES" sz="2000"/>
            </a:lvl9pPr>
          </a:lstStyle>
          <a:p>
            <a:pPr rtl="0"/>
            <a:r>
              <a:rPr lang="es-ES"/>
              <a:t>Haga clic para agregar una imagen</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orma lib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rtl="0"/>
              <a:endParaRPr lang="es-ES" dirty="0"/>
            </a:p>
          </p:txBody>
        </p:sp>
        <p:sp>
          <p:nvSpPr>
            <p:cNvPr id="8" name="Forma lib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rtl="0"/>
              <a:endParaRPr lang="es-ES" dirty="0"/>
            </a:p>
          </p:txBody>
        </p:sp>
      </p:grpSp>
      <p:grpSp>
        <p:nvGrpSpPr>
          <p:cNvPr id="9" name="Grupo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orma lib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rtl="0"/>
              <a:endParaRPr lang="es-ES" dirty="0"/>
            </a:p>
          </p:txBody>
        </p:sp>
        <p:sp>
          <p:nvSpPr>
            <p:cNvPr id="11" name="Forma lib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rtl="0"/>
              <a:endParaRPr lang="es-ES" dirty="0"/>
            </a:p>
          </p:txBody>
        </p:sp>
      </p:grpSp>
      <p:sp>
        <p:nvSpPr>
          <p:cNvPr id="14" name="Imagen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es-ES"/>
            </a:defPPr>
          </a:lstStyle>
          <a:p>
            <a:pPr rtl="0"/>
            <a:endParaRPr lang="es-ES" dirty="0"/>
          </a:p>
        </p:txBody>
      </p:sp>
      <p:sp>
        <p:nvSpPr>
          <p:cNvPr id="2" name="Título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es-ES" sz="3600"/>
            </a:lvl1pPr>
          </a:lstStyle>
          <a:p>
            <a:pPr rtl="0"/>
            <a:r>
              <a:rPr lang="es-ES"/>
              <a:t>Haga clic para agregar un título</a:t>
            </a:r>
          </a:p>
        </p:txBody>
      </p:sp>
      <p:sp>
        <p:nvSpPr>
          <p:cNvPr id="13" name="Marcador de contenido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es-ES" sz="2400"/>
            </a:lvl1pPr>
            <a:lvl2pPr marL="347472">
              <a:lnSpc>
                <a:spcPct val="150000"/>
              </a:lnSpc>
              <a:spcBef>
                <a:spcPts val="0"/>
              </a:spcBef>
              <a:defRPr lang="es-ES" sz="2000"/>
            </a:lvl2pPr>
            <a:lvl3pPr marL="685800">
              <a:lnSpc>
                <a:spcPct val="150000"/>
              </a:lnSpc>
              <a:spcBef>
                <a:spcPts val="0"/>
              </a:spcBef>
              <a:defRPr lang="es-ES" sz="1800"/>
            </a:lvl3pPr>
          </a:lstStyle>
          <a:p>
            <a:pPr lvl="0" rtl="0"/>
            <a:r>
              <a:rPr lang="es-ES"/>
              <a:t>Haga clic para agregar texto</a:t>
            </a:r>
          </a:p>
          <a:p>
            <a:pPr lvl="1" rtl="0"/>
            <a:r>
              <a:rPr lang="es-ES"/>
              <a:t>Segundo nivel</a:t>
            </a:r>
          </a:p>
          <a:p>
            <a:pPr lvl="2" rtl="0"/>
            <a:r>
              <a:rPr lang="es-ES"/>
              <a:t>Tercer nivel</a:t>
            </a:r>
          </a:p>
        </p:txBody>
      </p:sp>
      <p:sp>
        <p:nvSpPr>
          <p:cNvPr id="3" name="Marcador de número de diapositiva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2">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450" dirty="0"/>
          </a:p>
        </p:txBody>
      </p:sp>
      <p:sp>
        <p:nvSpPr>
          <p:cNvPr id="6" name="Rectángulo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sz="1600" dirty="0"/>
          </a:p>
        </p:txBody>
      </p:sp>
      <p:grpSp>
        <p:nvGrpSpPr>
          <p:cNvPr id="18" name="Grupo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orma libre: Forma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p>
          </p:txBody>
        </p:sp>
        <p:sp>
          <p:nvSpPr>
            <p:cNvPr id="15" name="Forma libre: Forma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16" name="Imagen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es-ES"/>
              </a:defPPr>
            </a:lstStyle>
            <a:p>
              <a:pPr rtl="0"/>
              <a:endParaRPr lang="es-ES" dirty="0"/>
            </a:p>
          </p:txBody>
        </p:sp>
      </p:grpSp>
      <p:sp>
        <p:nvSpPr>
          <p:cNvPr id="2" name="Título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es-ES" sz="3600" b="1"/>
            </a:lvl1pPr>
          </a:lstStyle>
          <a:p>
            <a:pPr rtl="0"/>
            <a:r>
              <a:rPr lang="es-ES"/>
              <a:t>Haga clic para agregar un título</a:t>
            </a:r>
          </a:p>
        </p:txBody>
      </p:sp>
      <p:sp>
        <p:nvSpPr>
          <p:cNvPr id="8" name="Marcador de posición de imagen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es-ES" sz="1800"/>
            </a:lvl1pPr>
          </a:lstStyle>
          <a:p>
            <a:pPr lvl="0" rtl="0"/>
            <a:r>
              <a:rPr lang="es-ES"/>
              <a:t>Haga clic para agregar una imagen</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450" dirty="0"/>
          </a:p>
        </p:txBody>
      </p:sp>
      <p:sp>
        <p:nvSpPr>
          <p:cNvPr id="22" name="Rectángulo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sz="1600" dirty="0"/>
          </a:p>
        </p:txBody>
      </p:sp>
      <p:sp>
        <p:nvSpPr>
          <p:cNvPr id="36" name="Forma libre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33" name="Forma libre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lvl="0" algn="ctr" rtl="0"/>
            <a:endParaRPr lang="es-ES" dirty="0"/>
          </a:p>
        </p:txBody>
      </p:sp>
      <p:sp>
        <p:nvSpPr>
          <p:cNvPr id="4" name="Título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es-ES" sz="3600"/>
            </a:lvl1pPr>
          </a:lstStyle>
          <a:p>
            <a:pPr rtl="0"/>
            <a:r>
              <a:rPr lang="es-ES"/>
              <a:t>Haga clic para agregar texto</a:t>
            </a:r>
          </a:p>
        </p:txBody>
      </p:sp>
      <p:sp>
        <p:nvSpPr>
          <p:cNvPr id="5" name="Marcador de contenido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es-ES" sz="2400"/>
            </a:lvl1pPr>
            <a:lvl2pPr marL="347472">
              <a:lnSpc>
                <a:spcPct val="100000"/>
              </a:lnSpc>
              <a:spcBef>
                <a:spcPts val="0"/>
              </a:spcBef>
              <a:defRPr lang="es-ES" sz="2400"/>
            </a:lvl2pPr>
            <a:lvl3pPr marL="685800">
              <a:lnSpc>
                <a:spcPct val="100000"/>
              </a:lnSpc>
              <a:spcBef>
                <a:spcPts val="0"/>
              </a:spcBef>
              <a:defRPr lang="es-ES" sz="2400"/>
            </a:lvl3pPr>
          </a:lstStyle>
          <a:p>
            <a:pPr lvl="0" rtl="0"/>
            <a:r>
              <a:rPr lang="es-ES"/>
              <a:t>Haga clic para agregar texto</a:t>
            </a:r>
          </a:p>
          <a:p>
            <a:pPr lvl="1" rtl="0"/>
            <a:r>
              <a:rPr lang="es-ES"/>
              <a:t>Segundo nivel</a:t>
            </a:r>
          </a:p>
          <a:p>
            <a:pPr lvl="2" rtl="0"/>
            <a:r>
              <a:rPr lang="es-ES"/>
              <a:t>Tercer nivel</a:t>
            </a:r>
          </a:p>
        </p:txBody>
      </p:sp>
      <p:sp>
        <p:nvSpPr>
          <p:cNvPr id="52" name="Marcador de posición de imagen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es-ES" sz="1800"/>
            </a:lvl1pPr>
          </a:lstStyle>
          <a:p>
            <a:pPr lvl="0" rtl="0"/>
            <a:r>
              <a:rPr lang="es-ES"/>
              <a:t>Haga clic para agregar una imagen</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32" name="Imagen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es-ES"/>
            </a:defPPr>
          </a:lstStyle>
          <a:p>
            <a:pPr rtl="0"/>
            <a:endParaRPr lang="es-ES" dirty="0"/>
          </a:p>
        </p:txBody>
      </p:sp>
      <p:sp>
        <p:nvSpPr>
          <p:cNvPr id="53" name="Forma libre: Forma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es-ES"/>
            </a:defPPr>
          </a:lstStyle>
          <a:p>
            <a:pPr rtl="0"/>
            <a:endParaRPr lang="es-ES" dirty="0"/>
          </a:p>
        </p:txBody>
      </p:sp>
      <p:sp>
        <p:nvSpPr>
          <p:cNvPr id="29" name="Forma libre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rtl="0"/>
            <a:endParaRPr lang="es-ES" dirty="0"/>
          </a:p>
        </p:txBody>
      </p:sp>
      <p:sp>
        <p:nvSpPr>
          <p:cNvPr id="31" name="Forma libre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rtl="0"/>
            <a:endParaRPr lang="es-ES" dirty="0"/>
          </a:p>
        </p:txBody>
      </p:sp>
      <p:sp>
        <p:nvSpPr>
          <p:cNvPr id="33" name="Imagen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es-ES"/>
            </a:defPPr>
          </a:lstStyle>
          <a:p>
            <a:pPr rtl="0"/>
            <a:endParaRPr lang="es-ES" dirty="0"/>
          </a:p>
        </p:txBody>
      </p:sp>
      <p:sp>
        <p:nvSpPr>
          <p:cNvPr id="2" name="Título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es-ES" sz="3600" b="1">
                <a:latin typeface="+mj-lt"/>
                <a:cs typeface="Arial" panose="020B0604020202020204" pitchFamily="34" charset="0"/>
              </a:defRPr>
            </a:lvl1pPr>
          </a:lstStyle>
          <a:p>
            <a:pPr rtl="0"/>
            <a:r>
              <a:rPr lang="es-ES"/>
              <a:t>Haga clic para agregar un título</a:t>
            </a:r>
          </a:p>
        </p:txBody>
      </p:sp>
      <p:sp>
        <p:nvSpPr>
          <p:cNvPr id="13" name="Marcador de contenido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es-ES" sz="1800"/>
            </a:lvl1pPr>
            <a:lvl2pPr>
              <a:spcBef>
                <a:spcPts val="1000"/>
              </a:spcBef>
              <a:defRPr lang="es-ES" sz="1800"/>
            </a:lvl2pPr>
            <a:lvl3pPr>
              <a:spcBef>
                <a:spcPts val="1000"/>
              </a:spcBef>
              <a:defRPr lang="es-ES" sz="1800"/>
            </a:lvl3pPr>
            <a:lvl4pPr>
              <a:spcBef>
                <a:spcPts val="1000"/>
              </a:spcBef>
              <a:defRPr lang="es-ES" sz="1800"/>
            </a:lvl4pPr>
            <a:lvl5pPr>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número de diapositiva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1">
    <p:spTree>
      <p:nvGrpSpPr>
        <p:cNvPr id="1" name=""/>
        <p:cNvGrpSpPr/>
        <p:nvPr/>
      </p:nvGrpSpPr>
      <p:grpSpPr>
        <a:xfrm>
          <a:off x="0" y="0"/>
          <a:ext cx="0" cy="0"/>
          <a:chOff x="0" y="0"/>
          <a:chExt cx="0" cy="0"/>
        </a:xfrm>
      </p:grpSpPr>
      <p:sp>
        <p:nvSpPr>
          <p:cNvPr id="20" name="Título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es-ES" sz="3600"/>
            </a:lvl1pPr>
          </a:lstStyle>
          <a:p>
            <a:pPr rtl="0"/>
            <a:r>
              <a:rPr lang="es-ES"/>
              <a:t>Haga clic para agregar un título</a:t>
            </a:r>
          </a:p>
        </p:txBody>
      </p:sp>
      <p:sp>
        <p:nvSpPr>
          <p:cNvPr id="11" name="Imagen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es-ES"/>
            </a:defPPr>
          </a:lstStyle>
          <a:p>
            <a:pPr rtl="0"/>
            <a:endParaRPr lang="es-ES" dirty="0"/>
          </a:p>
        </p:txBody>
      </p:sp>
      <p:pic>
        <p:nvPicPr>
          <p:cNvPr id="13" name="Imagen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orma libre: Forma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es-ES"/>
            </a:defPPr>
          </a:lstStyle>
          <a:p>
            <a:pPr rtl="0"/>
            <a:endParaRPr lang="es-ES" dirty="0"/>
          </a:p>
        </p:txBody>
      </p:sp>
      <p:sp>
        <p:nvSpPr>
          <p:cNvPr id="17" name="Imagen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es-ES"/>
            </a:defPPr>
          </a:lstStyle>
          <a:p>
            <a:pPr rtl="0"/>
            <a:endParaRPr lang="es-ES" dirty="0"/>
          </a:p>
        </p:txBody>
      </p:sp>
      <p:pic>
        <p:nvPicPr>
          <p:cNvPr id="19" name="Imagen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Marcador de número de diapositiva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
        <p:nvSpPr>
          <p:cNvPr id="2" name="Marcador de contenido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es-ES" sz="2400"/>
            </a:lvl1pPr>
            <a:lvl2pPr marL="347472">
              <a:lnSpc>
                <a:spcPct val="100000"/>
              </a:lnSpc>
              <a:spcBef>
                <a:spcPts val="0"/>
              </a:spcBef>
              <a:defRPr lang="es-ES" sz="2400"/>
            </a:lvl2pPr>
            <a:lvl3pPr marL="685800">
              <a:lnSpc>
                <a:spcPct val="100000"/>
              </a:lnSpc>
              <a:spcBef>
                <a:spcPts val="0"/>
              </a:spcBef>
              <a:defRPr lang="es-ES" sz="2400"/>
            </a:lvl3pPr>
          </a:lstStyle>
          <a:p>
            <a:pPr lvl="0" rtl="0"/>
            <a:r>
              <a:rPr lang="es-ES"/>
              <a:t>Haga clic para agregar texto</a:t>
            </a:r>
          </a:p>
          <a:p>
            <a:pPr lvl="1" rtl="0"/>
            <a:r>
              <a:rPr lang="es-ES"/>
              <a:t>Segundo nivel</a:t>
            </a:r>
          </a:p>
          <a:p>
            <a:pPr lvl="2" rtl="0"/>
            <a:r>
              <a:rPr lang="es-ES"/>
              <a:t>Tercer nivel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4">
    <p:spTree>
      <p:nvGrpSpPr>
        <p:cNvPr id="1" name=""/>
        <p:cNvGrpSpPr/>
        <p:nvPr/>
      </p:nvGrpSpPr>
      <p:grpSpPr>
        <a:xfrm>
          <a:off x="0" y="0"/>
          <a:ext cx="0" cy="0"/>
          <a:chOff x="0" y="0"/>
          <a:chExt cx="0" cy="0"/>
        </a:xfrm>
      </p:grpSpPr>
      <p:sp>
        <p:nvSpPr>
          <p:cNvPr id="27" name="Forma libre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18" name="Forma libre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14" name="Forma libre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16" name="Forma libre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20" name="Título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es-ES" sz="3600"/>
            </a:lvl1pPr>
          </a:lstStyle>
          <a:p>
            <a:pPr rtl="0"/>
            <a:r>
              <a:rPr lang="es-ES"/>
              <a:t>Haga clic para agregar un título</a:t>
            </a:r>
          </a:p>
        </p:txBody>
      </p:sp>
      <p:sp>
        <p:nvSpPr>
          <p:cNvPr id="19" name="Marcador de número de diapositiva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
        <p:nvSpPr>
          <p:cNvPr id="23" name="Marcador de contenido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es-ES" sz="1800"/>
            </a:lvl1pPr>
            <a:lvl2pPr marL="283464" indent="-283464">
              <a:spcBef>
                <a:spcPts val="1000"/>
              </a:spcBef>
              <a:defRPr lang="es-ES" sz="1800"/>
            </a:lvl2pPr>
            <a:lvl3pPr marL="283464" indent="-283464">
              <a:spcBef>
                <a:spcPts val="1000"/>
              </a:spcBef>
              <a:defRPr lang="es-ES" sz="1800"/>
            </a:lvl3pPr>
            <a:lvl4pPr marL="283464" indent="-283464">
              <a:spcBef>
                <a:spcPts val="1000"/>
              </a:spcBef>
              <a:defRPr lang="es-ES" sz="1800"/>
            </a:lvl4pPr>
            <a:lvl5pPr marL="283464" indent="-283464">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25" name="Marcador de contenido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es-ES" sz="1800"/>
            </a:lvl1pPr>
            <a:lvl2pPr marL="283464" indent="-283464">
              <a:spcBef>
                <a:spcPts val="1000"/>
              </a:spcBef>
              <a:defRPr lang="es-ES" sz="1800"/>
            </a:lvl2pPr>
            <a:lvl3pPr marL="283464" indent="-283464">
              <a:spcBef>
                <a:spcPts val="1000"/>
              </a:spcBef>
              <a:defRPr lang="es-ES" sz="1800"/>
            </a:lvl3pPr>
            <a:lvl4pPr marL="283464" indent="-283464">
              <a:spcBef>
                <a:spcPts val="1000"/>
              </a:spcBef>
              <a:defRPr lang="es-ES" sz="1800"/>
            </a:lvl4pPr>
            <a:lvl5pPr marL="283464" indent="-283464">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scala de tiempo 1">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450" dirty="0"/>
          </a:p>
        </p:txBody>
      </p:sp>
      <p:sp>
        <p:nvSpPr>
          <p:cNvPr id="34" name="Rectángulo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sz="1600" dirty="0"/>
          </a:p>
        </p:txBody>
      </p:sp>
      <p:sp>
        <p:nvSpPr>
          <p:cNvPr id="2" name="Título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es-ES" sz="3600">
                <a:solidFill>
                  <a:schemeClr val="accent6"/>
                </a:solidFill>
              </a:defRPr>
            </a:lvl1pPr>
          </a:lstStyle>
          <a:p>
            <a:pPr rtl="0"/>
            <a:r>
              <a:rPr lang="es-ES"/>
              <a:t>Haga clic para agregar un título</a:t>
            </a:r>
          </a:p>
        </p:txBody>
      </p:sp>
      <p:sp>
        <p:nvSpPr>
          <p:cNvPr id="5" name="Marcador de contenido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es-ES" sz="1800"/>
            </a:lvl1pPr>
            <a:lvl2pPr marL="745236" indent="-342900">
              <a:spcBef>
                <a:spcPts val="1000"/>
              </a:spcBef>
              <a:buFont typeface="+mj-lt"/>
              <a:buAutoNum type="alphaLcPeriod"/>
              <a:defRPr lang="es-ES" sz="1800"/>
            </a:lvl2pPr>
            <a:lvl3pPr marL="1202436" indent="-342900">
              <a:spcBef>
                <a:spcPts val="1000"/>
              </a:spcBef>
              <a:buFont typeface="+mj-lt"/>
              <a:buAutoNum type="arabicParenR"/>
              <a:defRPr lang="es-ES" sz="1800"/>
            </a:lvl3pPr>
            <a:lvl4pPr marL="1659636" indent="-342900">
              <a:spcBef>
                <a:spcPts val="1000"/>
              </a:spcBef>
              <a:buFont typeface="+mj-lt"/>
              <a:buAutoNum type="alphaLcParenR"/>
              <a:defRPr lang="es-ES" sz="1800"/>
            </a:lvl4pPr>
            <a:lvl5pPr indent="-283464">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p:txBody>
      </p:sp>
      <p:sp>
        <p:nvSpPr>
          <p:cNvPr id="3" name="Marcador de contenido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es-ES" sz="1800"/>
            </a:lvl1pPr>
            <a:lvl2pPr indent="-283464">
              <a:spcBef>
                <a:spcPts val="1000"/>
              </a:spcBef>
              <a:defRPr lang="es-ES" sz="1800"/>
            </a:lvl2pPr>
            <a:lvl3pPr indent="-283464">
              <a:spcBef>
                <a:spcPts val="1000"/>
              </a:spcBef>
              <a:defRPr lang="es-ES" sz="1800"/>
            </a:lvl3pPr>
            <a:lvl4pPr indent="-283464">
              <a:spcBef>
                <a:spcPts val="1000"/>
              </a:spcBef>
              <a:defRPr lang="es-ES" sz="1800"/>
            </a:lvl4pPr>
            <a:lvl5pPr indent="-283464">
              <a:spcBef>
                <a:spcPts val="1000"/>
              </a:spcBef>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31" name="Marcador de posición de imagen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es-ES" sz="1800"/>
            </a:lvl1pPr>
          </a:lstStyle>
          <a:p>
            <a:pPr lvl="0" rtl="0"/>
            <a:r>
              <a:rPr lang="es-ES"/>
              <a:t>Haga clic para agregar una imagen</a:t>
            </a:r>
          </a:p>
        </p:txBody>
      </p:sp>
      <p:grpSp>
        <p:nvGrpSpPr>
          <p:cNvPr id="32" name="Grupo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orma libre: Forma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p>
          </p:txBody>
        </p:sp>
        <p:sp>
          <p:nvSpPr>
            <p:cNvPr id="21" name="Forma libre: Forma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22" name="Forma libre: Forma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es-ES"/>
              </a:defPPr>
            </a:lstStyle>
            <a:p>
              <a:pPr lvl="0" rtl="0"/>
              <a:endParaRPr lang="es-ES" dirty="0">
                <a:solidFill>
                  <a:schemeClr val="tx1"/>
                </a:solidFill>
              </a:endParaRPr>
            </a:p>
          </p:txBody>
        </p:sp>
        <p:sp>
          <p:nvSpPr>
            <p:cNvPr id="23" name="Imagen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es-ES"/>
              </a:defPPr>
            </a:lstStyle>
            <a:p>
              <a:pPr rtl="0"/>
              <a:endParaRPr lang="es-ES" dirty="0"/>
            </a:p>
          </p:txBody>
        </p:sp>
      </p:grpSp>
      <p:sp>
        <p:nvSpPr>
          <p:cNvPr id="44" name="Marcador de número de diapositiva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umen 2">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es-ES"/>
            </a:defPPr>
          </a:lstStyle>
          <a:p>
            <a:pPr rtl="0"/>
            <a:endParaRPr lang="es-ES" dirty="0"/>
          </a:p>
        </p:txBody>
      </p:sp>
      <p:sp>
        <p:nvSpPr>
          <p:cNvPr id="26" name="Imagen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es-ES"/>
            </a:defPPr>
          </a:lstStyle>
          <a:p>
            <a:pPr rtl="0"/>
            <a:endParaRPr lang="es-ES" dirty="0"/>
          </a:p>
        </p:txBody>
      </p:sp>
      <p:sp>
        <p:nvSpPr>
          <p:cNvPr id="14" name="Forma libre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es-ES"/>
            </a:defPPr>
          </a:lstStyle>
          <a:p>
            <a:pPr rtl="0"/>
            <a:endParaRPr lang="es-ES" dirty="0"/>
          </a:p>
        </p:txBody>
      </p:sp>
      <p:pic>
        <p:nvPicPr>
          <p:cNvPr id="21" name="Imagen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orma libre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es-ES"/>
            </a:defPPr>
          </a:lstStyle>
          <a:p>
            <a:pPr rtl="0"/>
            <a:endParaRPr lang="es-ES" dirty="0"/>
          </a:p>
        </p:txBody>
      </p:sp>
      <p:sp>
        <p:nvSpPr>
          <p:cNvPr id="2" name="Título 1"/>
          <p:cNvSpPr>
            <a:spLocks noGrp="1"/>
          </p:cNvSpPr>
          <p:nvPr>
            <p:ph type="title"/>
          </p:nvPr>
        </p:nvSpPr>
        <p:spPr>
          <a:xfrm>
            <a:off x="914400" y="1057274"/>
            <a:ext cx="7843837" cy="1012782"/>
          </a:xfrm>
        </p:spPr>
        <p:txBody>
          <a:bodyPr tIns="0" bIns="0" rtlCol="0">
            <a:noAutofit/>
          </a:bodyPr>
          <a:lstStyle>
            <a:lvl1pPr algn="l">
              <a:lnSpc>
                <a:spcPct val="100000"/>
              </a:lnSpc>
              <a:defRPr lang="es-ES" sz="3600" b="1"/>
            </a:lvl1pPr>
          </a:lstStyle>
          <a:p>
            <a:pPr rtl="0"/>
            <a:r>
              <a:rPr lang="es-ES"/>
              <a:t>Haga clic para modificar el estilo de título del patrón</a:t>
            </a:r>
            <a:endParaRPr lang="es-ES" dirty="0"/>
          </a:p>
        </p:txBody>
      </p:sp>
      <p:sp>
        <p:nvSpPr>
          <p:cNvPr id="30" name="Marcador de contenido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es-ES" sz="2400"/>
            </a:lvl1pPr>
            <a:lvl2pPr marL="347472">
              <a:lnSpc>
                <a:spcPct val="100000"/>
              </a:lnSpc>
              <a:spcBef>
                <a:spcPts val="0"/>
              </a:spcBef>
              <a:defRPr lang="es-ES" sz="2400"/>
            </a:lvl2pPr>
            <a:lvl3pPr marL="685800">
              <a:lnSpc>
                <a:spcPct val="100000"/>
              </a:lnSpc>
              <a:spcBef>
                <a:spcPts val="0"/>
              </a:spcBef>
              <a:defRPr lang="es-ES" sz="2400"/>
            </a:lvl3pPr>
          </a:lstStyle>
          <a:p>
            <a:pPr lvl="0" rtl="0"/>
            <a:r>
              <a:rPr lang="es-ES"/>
              <a:t>Haga clic para agregar texto</a:t>
            </a:r>
          </a:p>
          <a:p>
            <a:pPr lvl="1" rtl="0"/>
            <a:r>
              <a:rPr lang="es-ES"/>
              <a:t>Segundo nivel</a:t>
            </a:r>
          </a:p>
          <a:p>
            <a:pPr lvl="2" rtl="0"/>
            <a:r>
              <a:rPr lang="es-ES"/>
              <a:t>Tercer nivel</a:t>
            </a:r>
          </a:p>
        </p:txBody>
      </p:sp>
      <p:sp>
        <p:nvSpPr>
          <p:cNvPr id="10" name="Marcador de posición de imagen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es-ES" sz="1800"/>
            </a:lvl1pPr>
          </a:lstStyle>
          <a:p>
            <a:pPr rtl="0"/>
            <a:r>
              <a:rPr lang="es-ES"/>
              <a:t>Haga clic en el icono para agregar una imagen</a:t>
            </a:r>
            <a:endParaRPr lang="es-ES" dirty="0"/>
          </a:p>
        </p:txBody>
      </p:sp>
      <p:sp>
        <p:nvSpPr>
          <p:cNvPr id="20" name="Marcador de número de diapositiva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es-ES" sz="1600">
                <a:latin typeface="+mj-lt"/>
              </a:defRPr>
            </a:lvl1pPr>
          </a:lstStyle>
          <a:p>
            <a:pPr rtl="0"/>
            <a:fld id="{48F63A3B-78C7-47BE-AE5E-E10140E04643}" type="slidenum">
              <a:rPr lang="es-ES" smtClean="0"/>
              <a:pPr rtl="0"/>
              <a:t>‹Nº›</a:t>
            </a:fld>
            <a:endParaRPr lang="es-E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es-ES" sz="1200">
                <a:solidFill>
                  <a:schemeClr val="accent6"/>
                </a:solidFill>
                <a:latin typeface="+mn-lt"/>
                <a:cs typeface="Arial" panose="020B0604020202020204" pitchFamily="34" charset="0"/>
              </a:defRPr>
            </a:lvl1pPr>
          </a:lstStyle>
          <a:p>
            <a:pPr rtl="0"/>
            <a:fld id="{48F63A3B-78C7-47BE-AE5E-E10140E04643}" type="slidenum">
              <a:rPr lang="es-ES" smtClean="0"/>
              <a:pPr rtl="0"/>
              <a:t>‹Nº›</a:t>
            </a:fld>
            <a:endParaRPr lang="es-ES" dirty="0"/>
          </a:p>
        </p:txBody>
      </p:sp>
      <p:sp>
        <p:nvSpPr>
          <p:cNvPr id="2" name="Marcador de título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es-ES"/>
            </a:defPPr>
          </a:lstStyle>
          <a:p>
            <a:pPr rtl="0"/>
            <a:r>
              <a:rPr lang="es-ES"/>
              <a:t>Haga clic para modificar el estilo de título del patrón</a:t>
            </a:r>
            <a:endParaRPr lang="es-ES" dirty="0"/>
          </a:p>
        </p:txBody>
      </p:sp>
      <p:sp>
        <p:nvSpPr>
          <p:cNvPr id="3" name="Marcador de tex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es-ES"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es-ES"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es-ES"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es-ES"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es-ES"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es-ES"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diceglucia@gmail.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7FF65-A536-F639-8591-ED024C223308}"/>
              </a:ext>
            </a:extLst>
          </p:cNvPr>
          <p:cNvSpPr>
            <a:spLocks noGrp="1"/>
          </p:cNvSpPr>
          <p:nvPr>
            <p:ph type="ctrTitle"/>
          </p:nvPr>
        </p:nvSpPr>
        <p:spPr>
          <a:xfrm>
            <a:off x="914401" y="849782"/>
            <a:ext cx="6411190" cy="2727709"/>
          </a:xfrm>
          <a:solidFill>
            <a:schemeClr val="bg1"/>
          </a:solidFill>
        </p:spPr>
        <p:txBody>
          <a:bodyPr rtlCol="0" anchor="ctr"/>
          <a:lstStyle>
            <a:defPPr>
              <a:defRPr lang="es-ES"/>
            </a:defPPr>
          </a:lstStyle>
          <a:p>
            <a:pPr rtl="0"/>
            <a:r>
              <a:rPr lang="es-ES" dirty="0"/>
              <a:t>DESACUERDOS ACERCA Del sentido del artículo 44 de la Constitución</a:t>
            </a:r>
            <a:br>
              <a:rPr lang="es-ES" dirty="0"/>
            </a:br>
            <a:r>
              <a:rPr lang="es-ES" dirty="0"/>
              <a:t>Uruguaya</a:t>
            </a:r>
          </a:p>
        </p:txBody>
      </p:sp>
      <p:sp>
        <p:nvSpPr>
          <p:cNvPr id="3" name="Subtítulo 2">
            <a:extLst>
              <a:ext uri="{FF2B5EF4-FFF2-40B4-BE49-F238E27FC236}">
                <a16:creationId xmlns:a16="http://schemas.microsoft.com/office/drawing/2014/main" id="{F3144E0A-50E4-8FD2-39A4-2CCB88E8885B}"/>
              </a:ext>
            </a:extLst>
          </p:cNvPr>
          <p:cNvSpPr>
            <a:spLocks noGrp="1"/>
          </p:cNvSpPr>
          <p:nvPr>
            <p:ph type="subTitle" idx="1"/>
          </p:nvPr>
        </p:nvSpPr>
        <p:spPr>
          <a:xfrm>
            <a:off x="914401" y="4052597"/>
            <a:ext cx="5715000" cy="2234642"/>
          </a:xfrm>
        </p:spPr>
        <p:txBody>
          <a:bodyPr/>
          <a:lstStyle/>
          <a:p>
            <a:r>
              <a:rPr lang="es-UY" dirty="0"/>
              <a:t>Prof. Adjunta Lucía Giudice Graña</a:t>
            </a:r>
          </a:p>
          <a:p>
            <a:r>
              <a:rPr lang="es-UY" dirty="0">
                <a:hlinkClick r:id="rId3"/>
              </a:rPr>
              <a:t>giudiceglucia@gmail.com</a:t>
            </a:r>
            <a:r>
              <a:rPr lang="es-UY" dirty="0"/>
              <a:t> </a:t>
            </a:r>
          </a:p>
          <a:p>
            <a:r>
              <a:rPr lang="es-UY" dirty="0"/>
              <a:t>11 de noviembre de 2024</a:t>
            </a:r>
          </a:p>
          <a:p>
            <a:r>
              <a:rPr lang="es-UY" sz="2000" dirty="0"/>
              <a:t>Curso: Argumentación Jurídica a cargo del </a:t>
            </a:r>
          </a:p>
          <a:p>
            <a:r>
              <a:rPr lang="es-UY" sz="2000" dirty="0" err="1"/>
              <a:t>Prof</a:t>
            </a:r>
            <a:r>
              <a:rPr lang="es-UY" sz="2000" dirty="0"/>
              <a:t> Adjunto Carlos Noble </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BE625ED0-16EB-8CAC-2B5E-0D23C4832CA0}"/>
              </a:ext>
            </a:extLst>
          </p:cNvPr>
          <p:cNvSpPr txBox="1"/>
          <p:nvPr/>
        </p:nvSpPr>
        <p:spPr>
          <a:xfrm>
            <a:off x="662420" y="577840"/>
            <a:ext cx="9967479" cy="2031325"/>
          </a:xfrm>
          <a:prstGeom prst="rect">
            <a:avLst/>
          </a:prstGeom>
          <a:noFill/>
        </p:spPr>
        <p:txBody>
          <a:bodyPr wrap="square">
            <a:spAutoFit/>
          </a:bodyPr>
          <a:lstStyle/>
          <a:p>
            <a:pPr algn="just"/>
            <a:r>
              <a:rPr lang="es-ES" dirty="0">
                <a:solidFill>
                  <a:schemeClr val="accent6"/>
                </a:solidFill>
              </a:rPr>
              <a:t>TAC 1° Sentencia N°93/2010: el derecho a la vida y a la salud son de rango constitucional ya que están en los artículos 44 y 72 de la Constitución. </a:t>
            </a:r>
          </a:p>
          <a:p>
            <a:pPr algn="just"/>
            <a:endParaRPr lang="es-ES" dirty="0">
              <a:solidFill>
                <a:schemeClr val="accent6"/>
              </a:solidFill>
            </a:endParaRPr>
          </a:p>
          <a:p>
            <a:pPr algn="just"/>
            <a:r>
              <a:rPr lang="es-ES" dirty="0">
                <a:solidFill>
                  <a:schemeClr val="accent6"/>
                </a:solidFill>
              </a:rPr>
              <a:t>TAC1° Sentencia Nº123/2011: el derecho a la salud merece protección por ser entendido como como “un derecho inherente a la personalidad humana (art.72)”. Este argumento se reiteró – ya sea en  forma directa o por remisión a sentencias anteriores- en sentencias posteriores durante los siguientes años hasta el 2019. </a:t>
            </a:r>
            <a:endParaRPr lang="es-UY" dirty="0">
              <a:solidFill>
                <a:schemeClr val="accent6"/>
              </a:solidFill>
            </a:endParaRPr>
          </a:p>
        </p:txBody>
      </p:sp>
      <p:sp>
        <p:nvSpPr>
          <p:cNvPr id="18" name="CuadroTexto 17">
            <a:extLst>
              <a:ext uri="{FF2B5EF4-FFF2-40B4-BE49-F238E27FC236}">
                <a16:creationId xmlns:a16="http://schemas.microsoft.com/office/drawing/2014/main" id="{E120A0AF-57F3-2D45-841C-10FF69BC19C7}"/>
              </a:ext>
            </a:extLst>
          </p:cNvPr>
          <p:cNvSpPr txBox="1"/>
          <p:nvPr/>
        </p:nvSpPr>
        <p:spPr>
          <a:xfrm>
            <a:off x="662420" y="2634568"/>
            <a:ext cx="9967479" cy="923330"/>
          </a:xfrm>
          <a:prstGeom prst="rect">
            <a:avLst/>
          </a:prstGeom>
          <a:noFill/>
        </p:spPr>
        <p:txBody>
          <a:bodyPr wrap="square">
            <a:spAutoFit/>
          </a:bodyPr>
          <a:lstStyle/>
          <a:p>
            <a:pPr algn="just"/>
            <a:r>
              <a:rPr lang="es-ES" dirty="0">
                <a:solidFill>
                  <a:schemeClr val="accent6"/>
                </a:solidFill>
              </a:rPr>
              <a:t>Sentencia N°88/2019: “La Constitución es norma de normas y su art. 44 no puede desconocerse en base a criterios utilitaristas que desatienden que toda persona es un fin en sí mismo, dejándola sin la necesaria cobertura farmacológica indicada, lesionándose su derecho a la salud.”</a:t>
            </a:r>
            <a:endParaRPr lang="es-UY" dirty="0">
              <a:solidFill>
                <a:schemeClr val="accent6"/>
              </a:solidFill>
            </a:endParaRPr>
          </a:p>
        </p:txBody>
      </p:sp>
      <p:sp>
        <p:nvSpPr>
          <p:cNvPr id="19" name="CuadroTexto 18">
            <a:extLst>
              <a:ext uri="{FF2B5EF4-FFF2-40B4-BE49-F238E27FC236}">
                <a16:creationId xmlns:a16="http://schemas.microsoft.com/office/drawing/2014/main" id="{F0A3FDBE-8619-70AE-87A2-AFFDCE9FE463}"/>
              </a:ext>
            </a:extLst>
          </p:cNvPr>
          <p:cNvSpPr txBox="1"/>
          <p:nvPr/>
        </p:nvSpPr>
        <p:spPr>
          <a:xfrm>
            <a:off x="1971675" y="4058224"/>
            <a:ext cx="7982816" cy="2246769"/>
          </a:xfrm>
          <a:prstGeom prst="rect">
            <a:avLst/>
          </a:prstGeom>
          <a:noFill/>
          <a:ln w="38100">
            <a:solidFill>
              <a:schemeClr val="accent1"/>
            </a:solidFill>
          </a:ln>
        </p:spPr>
        <p:txBody>
          <a:bodyPr wrap="square" rtlCol="0">
            <a:spAutoFit/>
          </a:bodyPr>
          <a:lstStyle/>
          <a:p>
            <a:pPr algn="ctr"/>
            <a:r>
              <a:rPr lang="es-ES" sz="2800" b="1" dirty="0">
                <a:solidFill>
                  <a:schemeClr val="accent6"/>
                </a:solidFill>
              </a:rPr>
              <a:t>Suprema Corte de Justicia Sentencia N°396/2016: el derecho a la salud es un derecho humano esencial, inherente a la persona y que está “expresamente reconocido en el art. 44 de la Constitución”</a:t>
            </a:r>
            <a:endParaRPr lang="es-UY" sz="2800" b="1" dirty="0">
              <a:solidFill>
                <a:schemeClr val="accent6"/>
              </a:solidFill>
            </a:endParaRPr>
          </a:p>
        </p:txBody>
      </p:sp>
    </p:spTree>
    <p:extLst>
      <p:ext uri="{BB962C8B-B14F-4D97-AF65-F5344CB8AC3E}">
        <p14:creationId xmlns:p14="http://schemas.microsoft.com/office/powerpoint/2010/main" val="194161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BB832D50-10DD-8BC1-10CD-602C335DD29A}"/>
              </a:ext>
            </a:extLst>
          </p:cNvPr>
          <p:cNvSpPr txBox="1"/>
          <p:nvPr/>
        </p:nvSpPr>
        <p:spPr>
          <a:xfrm>
            <a:off x="283151" y="595718"/>
            <a:ext cx="8414039" cy="1631216"/>
          </a:xfrm>
          <a:prstGeom prst="rect">
            <a:avLst/>
          </a:prstGeom>
          <a:noFill/>
        </p:spPr>
        <p:txBody>
          <a:bodyPr wrap="square">
            <a:spAutoFit/>
          </a:bodyPr>
          <a:lstStyle/>
          <a:p>
            <a:pPr marL="285750" indent="-285750" algn="just">
              <a:buFont typeface="Arial" panose="020B0604020202020204" pitchFamily="34" charset="0"/>
              <a:buChar char="•"/>
            </a:pPr>
            <a:r>
              <a:rPr lang="es-ES" sz="2000" dirty="0">
                <a:solidFill>
                  <a:schemeClr val="accent6"/>
                </a:solidFill>
              </a:rPr>
              <a:t>TAC 7° en Sentencia N°131/2019 argumentó “Este Colegiado en su mayoría reafirma su compromiso con la Constitución Nacional, nuestro máximo Código referente de Valores, cuyo artículo 44 establece en forma autoejecutable a los Derechos a la Vida y a la Salud como bienes asegurados para todos los habitantes”.</a:t>
            </a:r>
            <a:endParaRPr lang="es-UY" sz="2000" dirty="0">
              <a:solidFill>
                <a:schemeClr val="accent6"/>
              </a:solidFill>
            </a:endParaRPr>
          </a:p>
        </p:txBody>
      </p:sp>
      <p:sp>
        <p:nvSpPr>
          <p:cNvPr id="15" name="CuadroTexto 14">
            <a:extLst>
              <a:ext uri="{FF2B5EF4-FFF2-40B4-BE49-F238E27FC236}">
                <a16:creationId xmlns:a16="http://schemas.microsoft.com/office/drawing/2014/main" id="{B83544AF-398A-1D86-E692-AA6A021E22F4}"/>
              </a:ext>
            </a:extLst>
          </p:cNvPr>
          <p:cNvSpPr txBox="1"/>
          <p:nvPr/>
        </p:nvSpPr>
        <p:spPr>
          <a:xfrm>
            <a:off x="283152" y="2417526"/>
            <a:ext cx="8414038" cy="1938992"/>
          </a:xfrm>
          <a:prstGeom prst="rect">
            <a:avLst/>
          </a:prstGeom>
          <a:noFill/>
        </p:spPr>
        <p:txBody>
          <a:bodyPr wrap="square">
            <a:spAutoFit/>
          </a:bodyPr>
          <a:lstStyle/>
          <a:p>
            <a:pPr marL="285750" indent="-285750" algn="just">
              <a:buFont typeface="Arial" panose="020B0604020202020204" pitchFamily="34" charset="0"/>
              <a:buChar char="•"/>
            </a:pPr>
            <a:r>
              <a:rPr lang="es-ES" sz="2000" dirty="0">
                <a:solidFill>
                  <a:schemeClr val="accent6"/>
                </a:solidFill>
              </a:rPr>
              <a:t>PERO en Sentencia N°133/2019 “Como vemos, el derecho a la salud en forma concreta y precisa, como tal, no se encuentra regulado en nuestra Constitución. A pesar de ello, existe consenso doctrinario en considerarlo incluido dentro del cupo de derechos individuales que consagra el art. 72, por encontrarse previsto entre los otros derechos "que son inherentes a la personalidad humana". </a:t>
            </a:r>
            <a:endParaRPr lang="es-UY" sz="2000" dirty="0">
              <a:solidFill>
                <a:schemeClr val="accent6"/>
              </a:solidFill>
            </a:endParaRPr>
          </a:p>
        </p:txBody>
      </p:sp>
      <p:sp>
        <p:nvSpPr>
          <p:cNvPr id="17" name="CuadroTexto 16">
            <a:extLst>
              <a:ext uri="{FF2B5EF4-FFF2-40B4-BE49-F238E27FC236}">
                <a16:creationId xmlns:a16="http://schemas.microsoft.com/office/drawing/2014/main" id="{382FA914-AD63-6EF5-38BA-5CCA6574D2E7}"/>
              </a:ext>
            </a:extLst>
          </p:cNvPr>
          <p:cNvSpPr txBox="1"/>
          <p:nvPr/>
        </p:nvSpPr>
        <p:spPr>
          <a:xfrm>
            <a:off x="3156239" y="4691715"/>
            <a:ext cx="6104658" cy="1569660"/>
          </a:xfrm>
          <a:prstGeom prst="rect">
            <a:avLst/>
          </a:prstGeom>
          <a:solidFill>
            <a:srgbClr val="FFEFEF"/>
          </a:solidFill>
          <a:ln w="38100">
            <a:solidFill>
              <a:schemeClr val="accent6">
                <a:lumMod val="60000"/>
                <a:lumOff val="40000"/>
              </a:schemeClr>
            </a:solidFill>
          </a:ln>
        </p:spPr>
        <p:txBody>
          <a:bodyPr wrap="square">
            <a:spAutoFit/>
          </a:bodyPr>
          <a:lstStyle/>
          <a:p>
            <a:pPr algn="ctr"/>
            <a:r>
              <a:rPr lang="es-ES" sz="2400" dirty="0">
                <a:solidFill>
                  <a:schemeClr val="accent6"/>
                </a:solidFill>
              </a:rPr>
              <a:t>Las dos sentencias acogen la pretensión, pero la argumentación de la interpretación del fundamento normativo en el que basan la decisión es contraria. </a:t>
            </a:r>
            <a:endParaRPr lang="es-UY" sz="2400" dirty="0">
              <a:solidFill>
                <a:schemeClr val="accent6"/>
              </a:solidFill>
            </a:endParaRPr>
          </a:p>
        </p:txBody>
      </p:sp>
    </p:spTree>
    <p:extLst>
      <p:ext uri="{BB962C8B-B14F-4D97-AF65-F5344CB8AC3E}">
        <p14:creationId xmlns:p14="http://schemas.microsoft.com/office/powerpoint/2010/main" val="407210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B3D5E256-2F7E-6748-0FD3-5BCC5BD9F32D}"/>
              </a:ext>
            </a:extLst>
          </p:cNvPr>
          <p:cNvSpPr>
            <a:spLocks noGrp="1"/>
          </p:cNvSpPr>
          <p:nvPr>
            <p:ph type="title"/>
          </p:nvPr>
        </p:nvSpPr>
        <p:spPr>
          <a:xfrm>
            <a:off x="1629104" y="416143"/>
            <a:ext cx="9649778" cy="994164"/>
          </a:xfrm>
        </p:spPr>
        <p:txBody>
          <a:bodyPr/>
          <a:lstStyle/>
          <a:p>
            <a:r>
              <a:rPr lang="es-UY" dirty="0"/>
              <a:t>ARGUMENTOS A FAVOR O EN CONTRA DEL ACCESO</a:t>
            </a:r>
          </a:p>
        </p:txBody>
      </p:sp>
      <p:sp>
        <p:nvSpPr>
          <p:cNvPr id="14" name="Marcador de contenido 13">
            <a:extLst>
              <a:ext uri="{FF2B5EF4-FFF2-40B4-BE49-F238E27FC236}">
                <a16:creationId xmlns:a16="http://schemas.microsoft.com/office/drawing/2014/main" id="{5F627D97-808F-AB1B-28B1-A88BE3B94CD0}"/>
              </a:ext>
            </a:extLst>
          </p:cNvPr>
          <p:cNvSpPr>
            <a:spLocks noGrp="1"/>
          </p:cNvSpPr>
          <p:nvPr>
            <p:ph sz="half" idx="2"/>
          </p:nvPr>
        </p:nvSpPr>
        <p:spPr>
          <a:xfrm>
            <a:off x="1115053" y="1884590"/>
            <a:ext cx="10283025" cy="1926071"/>
          </a:xfrm>
          <a:solidFill>
            <a:srgbClr val="FFEFEF"/>
          </a:solidFill>
        </p:spPr>
        <p:txBody>
          <a:bodyPr>
            <a:normAutofit lnSpcReduction="10000"/>
          </a:bodyPr>
          <a:lstStyle/>
          <a:p>
            <a:pPr algn="just"/>
            <a:r>
              <a:rPr lang="es-ES" sz="2000" dirty="0"/>
              <a:t>TAC 3° </a:t>
            </a:r>
            <a:r>
              <a:rPr lang="pt-BR" sz="2000" dirty="0"/>
              <a:t>Sentencia N°57/ 2015; N°15/2016</a:t>
            </a:r>
            <a:r>
              <a:rPr lang="es-ES" sz="2000" dirty="0"/>
              <a:t>: “Y ello es precisamente lo que justifica la regulación legal sobre la forma de inclusión de los medicamentos en el FTM, mediante una </a:t>
            </a:r>
            <a:r>
              <a:rPr lang="es-ES" sz="2000" b="1" dirty="0"/>
              <a:t>valoración de costo y beneficio </a:t>
            </a:r>
            <a:r>
              <a:rPr lang="es-ES" sz="2000" dirty="0"/>
              <a:t>que está impuesta por una ley, la Nº17.930, que no ha sido declarada inconstitucional y por ende hace lícito el actuar de la demandada en el caso de autos En suma, no verificándose una hipótesis de manifiesta ilegitimidad, va de suyo que el amparo no puede prosperar por ausencia de uno de sus presupuestos, establece en el art.1 de la Ley 16.011 como indispensable.”</a:t>
            </a:r>
          </a:p>
        </p:txBody>
      </p:sp>
      <p:sp>
        <p:nvSpPr>
          <p:cNvPr id="16" name="CuadroTexto 15">
            <a:extLst>
              <a:ext uri="{FF2B5EF4-FFF2-40B4-BE49-F238E27FC236}">
                <a16:creationId xmlns:a16="http://schemas.microsoft.com/office/drawing/2014/main" id="{DD345D84-6140-3281-1D2F-66A3828E57BF}"/>
              </a:ext>
            </a:extLst>
          </p:cNvPr>
          <p:cNvSpPr txBox="1"/>
          <p:nvPr/>
        </p:nvSpPr>
        <p:spPr>
          <a:xfrm>
            <a:off x="1115052" y="4334015"/>
            <a:ext cx="10283025" cy="1938992"/>
          </a:xfrm>
          <a:prstGeom prst="rect">
            <a:avLst/>
          </a:prstGeom>
          <a:solidFill>
            <a:srgbClr val="FFEFEF"/>
          </a:solidFill>
        </p:spPr>
        <p:txBody>
          <a:bodyPr wrap="square">
            <a:spAutoFit/>
          </a:bodyPr>
          <a:lstStyle/>
          <a:p>
            <a:pPr marL="285750" indent="-285750" algn="just">
              <a:buFont typeface="Arial" panose="020B0604020202020204" pitchFamily="34" charset="0"/>
              <a:buChar char="•"/>
            </a:pPr>
            <a:r>
              <a:rPr lang="es-ES" sz="2000" dirty="0">
                <a:solidFill>
                  <a:schemeClr val="accent6"/>
                </a:solidFill>
              </a:rPr>
              <a:t>TAC 7° en Sentencia N°1/2016, argumentando que “la persona humana” y el principio “pro vita” o “pro hominem” deben orientar la actividad judicial.123 El mismo Tribunal refirió a la “</a:t>
            </a:r>
            <a:r>
              <a:rPr lang="es-ES" sz="2000" dirty="0" err="1">
                <a:solidFill>
                  <a:schemeClr val="accent6"/>
                </a:solidFill>
              </a:rPr>
              <a:t>autoejecutabilidad</a:t>
            </a:r>
            <a:r>
              <a:rPr lang="es-ES" sz="2000" dirty="0">
                <a:solidFill>
                  <a:schemeClr val="accent6"/>
                </a:solidFill>
              </a:rPr>
              <a:t> del derecho a la salud” como establecido en el artículo 44 de la Constitución del siguiente modo: “El art. 44 de la Constitución Nacional, nuestro máximo referente de valores, establece en forma autoejecutable al Derecho a la Salud como bien tutelado para todos los habitantes, en condiciones de Igualdad…”</a:t>
            </a:r>
            <a:endParaRPr lang="es-UY" sz="2000" dirty="0">
              <a:solidFill>
                <a:schemeClr val="accent6"/>
              </a:solidFill>
            </a:endParaRPr>
          </a:p>
        </p:txBody>
      </p:sp>
    </p:spTree>
    <p:extLst>
      <p:ext uri="{BB962C8B-B14F-4D97-AF65-F5344CB8AC3E}">
        <p14:creationId xmlns:p14="http://schemas.microsoft.com/office/powerpoint/2010/main" val="39699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C10A1CF5-5C49-DBA1-54BD-061E3D20DF74}"/>
              </a:ext>
            </a:extLst>
          </p:cNvPr>
          <p:cNvSpPr txBox="1"/>
          <p:nvPr/>
        </p:nvSpPr>
        <p:spPr>
          <a:xfrm>
            <a:off x="1646959" y="1720840"/>
            <a:ext cx="9398576" cy="2031325"/>
          </a:xfrm>
          <a:prstGeom prst="rect">
            <a:avLst/>
          </a:prstGeom>
          <a:noFill/>
        </p:spPr>
        <p:txBody>
          <a:bodyPr wrap="square">
            <a:spAutoFit/>
          </a:bodyPr>
          <a:lstStyle/>
          <a:p>
            <a:pPr marL="285750" indent="-285750" algn="just">
              <a:buFont typeface="Arial" panose="020B0604020202020204" pitchFamily="34" charset="0"/>
              <a:buChar char="•"/>
            </a:pPr>
            <a:r>
              <a:rPr lang="es-ES" dirty="0">
                <a:solidFill>
                  <a:schemeClr val="accent6"/>
                </a:solidFill>
              </a:rPr>
              <a:t>TAC 5° “La decisión judicial de primer grado implicó ejercer una suerte de “farmacia judicial” que la mayoría del Tribunal integrado considera improcedente con respecto a la paciente actora y al medicamento solicitado, porque se tradujo en condenar, por la vía sumaria y poco ilustrativa de un amparo cuyos requisitos no se han configurado, a brindar un fármaco que con fundadas razones técnicas la autoridad sanitaria resolvió no incluir en el Formulario Terapéutico Nacional, por no existir suficiente evidencia científica que permitiera recomendar esa inclusión.”</a:t>
            </a:r>
            <a:endParaRPr lang="es-UY" dirty="0">
              <a:solidFill>
                <a:schemeClr val="accent6"/>
              </a:solidFill>
            </a:endParaRPr>
          </a:p>
        </p:txBody>
      </p:sp>
      <p:sp>
        <p:nvSpPr>
          <p:cNvPr id="15" name="CuadroTexto 14">
            <a:extLst>
              <a:ext uri="{FF2B5EF4-FFF2-40B4-BE49-F238E27FC236}">
                <a16:creationId xmlns:a16="http://schemas.microsoft.com/office/drawing/2014/main" id="{76038368-2D35-254F-9007-82E25C1A0152}"/>
              </a:ext>
            </a:extLst>
          </p:cNvPr>
          <p:cNvSpPr txBox="1"/>
          <p:nvPr/>
        </p:nvSpPr>
        <p:spPr>
          <a:xfrm>
            <a:off x="854652" y="584261"/>
            <a:ext cx="6094268" cy="954107"/>
          </a:xfrm>
          <a:prstGeom prst="rect">
            <a:avLst/>
          </a:prstGeom>
          <a:noFill/>
        </p:spPr>
        <p:txBody>
          <a:bodyPr wrap="square">
            <a:spAutoFit/>
          </a:bodyPr>
          <a:lstStyle/>
          <a:p>
            <a:r>
              <a:rPr lang="es-ES" sz="2800" b="1" dirty="0">
                <a:solidFill>
                  <a:schemeClr val="accent6"/>
                </a:solidFill>
              </a:rPr>
              <a:t>El principio de separación de poderes y el </a:t>
            </a:r>
            <a:r>
              <a:rPr lang="es-ES" sz="2800" b="1" i="1" dirty="0" err="1">
                <a:solidFill>
                  <a:schemeClr val="accent6"/>
                </a:solidFill>
              </a:rPr>
              <a:t>self</a:t>
            </a:r>
            <a:r>
              <a:rPr lang="es-ES" sz="2800" b="1" i="1" dirty="0">
                <a:solidFill>
                  <a:schemeClr val="accent6"/>
                </a:solidFill>
              </a:rPr>
              <a:t> </a:t>
            </a:r>
            <a:r>
              <a:rPr lang="es-ES" sz="2800" b="1" i="1" dirty="0" err="1">
                <a:solidFill>
                  <a:schemeClr val="accent6"/>
                </a:solidFill>
              </a:rPr>
              <a:t>restraint</a:t>
            </a:r>
            <a:endParaRPr lang="es-UY" sz="2800" b="1" i="1" dirty="0">
              <a:solidFill>
                <a:schemeClr val="accent6"/>
              </a:solidFill>
            </a:endParaRPr>
          </a:p>
        </p:txBody>
      </p:sp>
      <p:sp>
        <p:nvSpPr>
          <p:cNvPr id="17" name="CuadroTexto 16">
            <a:extLst>
              <a:ext uri="{FF2B5EF4-FFF2-40B4-BE49-F238E27FC236}">
                <a16:creationId xmlns:a16="http://schemas.microsoft.com/office/drawing/2014/main" id="{4D1277BE-CCF3-BCAA-54D9-805BC12DF7CA}"/>
              </a:ext>
            </a:extLst>
          </p:cNvPr>
          <p:cNvSpPr txBox="1"/>
          <p:nvPr/>
        </p:nvSpPr>
        <p:spPr>
          <a:xfrm>
            <a:off x="1646958" y="4121673"/>
            <a:ext cx="9398577" cy="1754326"/>
          </a:xfrm>
          <a:prstGeom prst="rect">
            <a:avLst/>
          </a:prstGeom>
          <a:noFill/>
        </p:spPr>
        <p:txBody>
          <a:bodyPr wrap="square">
            <a:spAutoFit/>
          </a:bodyPr>
          <a:lstStyle/>
          <a:p>
            <a:pPr marL="285750" indent="-285750" algn="just">
              <a:buFont typeface="Arial" panose="020B0604020202020204" pitchFamily="34" charset="0"/>
              <a:buChar char="•"/>
            </a:pPr>
            <a:r>
              <a:rPr lang="es-ES" dirty="0">
                <a:solidFill>
                  <a:schemeClr val="accent6"/>
                </a:solidFill>
              </a:rPr>
              <a:t>el TAC 7° argumentó que “Un Derecho que no está permeado por Valores y Principios que honren la aplicación de las normas, es como una campana que no suena; o si se quiere, es un "no-Derecho". Y, en cuanto a la función judicial expresó que “los Jueces deben poner el acento no en las pretendidas (no demostradas para el caso) limitaciones presupuestales del Estado, sino en la protección que el Orden Constitucional le ordena deparar a los individuos, de cuyos mínimos derechos es siempre responsable (…)”</a:t>
            </a:r>
            <a:endParaRPr lang="es-UY" dirty="0">
              <a:solidFill>
                <a:schemeClr val="accent6"/>
              </a:solidFill>
            </a:endParaRPr>
          </a:p>
        </p:txBody>
      </p:sp>
    </p:spTree>
    <p:extLst>
      <p:ext uri="{BB962C8B-B14F-4D97-AF65-F5344CB8AC3E}">
        <p14:creationId xmlns:p14="http://schemas.microsoft.com/office/powerpoint/2010/main" val="249802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5CF9EF1C-10A1-5F53-EB24-01425705A403}"/>
              </a:ext>
            </a:extLst>
          </p:cNvPr>
          <p:cNvSpPr txBox="1"/>
          <p:nvPr/>
        </p:nvSpPr>
        <p:spPr>
          <a:xfrm>
            <a:off x="1298864" y="1952858"/>
            <a:ext cx="9996054" cy="2246769"/>
          </a:xfrm>
          <a:prstGeom prst="rect">
            <a:avLst/>
          </a:prstGeom>
          <a:noFill/>
        </p:spPr>
        <p:txBody>
          <a:bodyPr wrap="square">
            <a:spAutoFit/>
          </a:bodyPr>
          <a:lstStyle/>
          <a:p>
            <a:pPr algn="just"/>
            <a:r>
              <a:rPr lang="es-ES" sz="2000" dirty="0">
                <a:solidFill>
                  <a:schemeClr val="accent6"/>
                </a:solidFill>
              </a:rPr>
              <a:t>Sentencia N°1981/2017 del 20 de diciembre de 2017: “De la lectura del texto constitucional se advierte que el suministro de medios de asistencia por parte del Estado a los habitantes de la República no es la regla sino la excepción. Los medios de asistencia se prestarán, de acuerdo a lo establecido en la Constitución, “tan sólo” para dos grupos: (i)los indigentes y (</a:t>
            </a:r>
            <a:r>
              <a:rPr lang="es-ES" sz="2000" dirty="0" err="1">
                <a:solidFill>
                  <a:schemeClr val="accent6"/>
                </a:solidFill>
              </a:rPr>
              <a:t>ii</a:t>
            </a:r>
            <a:r>
              <a:rPr lang="es-ES" sz="2000" dirty="0">
                <a:solidFill>
                  <a:schemeClr val="accent6"/>
                </a:solidFill>
              </a:rPr>
              <a:t>)los carentes de recursos. La disposición legal cuestionada no colide con el programa constitucional, sino que antes bien asegura, con carácter universal (para todos los habitantes), un standard prestacional mínimo en lo concerniente a medicamentos…” </a:t>
            </a:r>
            <a:endParaRPr lang="es-UY" sz="2000" dirty="0">
              <a:solidFill>
                <a:schemeClr val="accent6"/>
              </a:solidFill>
            </a:endParaRPr>
          </a:p>
        </p:txBody>
      </p:sp>
      <p:sp>
        <p:nvSpPr>
          <p:cNvPr id="11" name="CuadroTexto 10">
            <a:extLst>
              <a:ext uri="{FF2B5EF4-FFF2-40B4-BE49-F238E27FC236}">
                <a16:creationId xmlns:a16="http://schemas.microsoft.com/office/drawing/2014/main" id="{E98AB5C0-BC07-2E37-987F-6E4C25155F0F}"/>
              </a:ext>
            </a:extLst>
          </p:cNvPr>
          <p:cNvSpPr txBox="1"/>
          <p:nvPr/>
        </p:nvSpPr>
        <p:spPr>
          <a:xfrm>
            <a:off x="1745673" y="1246909"/>
            <a:ext cx="6157455" cy="461665"/>
          </a:xfrm>
          <a:prstGeom prst="rect">
            <a:avLst/>
          </a:prstGeom>
          <a:noFill/>
        </p:spPr>
        <p:txBody>
          <a:bodyPr wrap="none" rtlCol="0">
            <a:spAutoFit/>
          </a:bodyPr>
          <a:lstStyle/>
          <a:p>
            <a:r>
              <a:rPr lang="es-UY" sz="2400" b="1" dirty="0">
                <a:solidFill>
                  <a:schemeClr val="accent6"/>
                </a:solidFill>
              </a:rPr>
              <a:t>El vaivén de la Suprema Corte de Justicia </a:t>
            </a:r>
          </a:p>
        </p:txBody>
      </p:sp>
      <p:sp>
        <p:nvSpPr>
          <p:cNvPr id="13" name="CuadroTexto 12">
            <a:extLst>
              <a:ext uri="{FF2B5EF4-FFF2-40B4-BE49-F238E27FC236}">
                <a16:creationId xmlns:a16="http://schemas.microsoft.com/office/drawing/2014/main" id="{3DA1A948-575F-DF2C-CD07-29196EC69219}"/>
              </a:ext>
            </a:extLst>
          </p:cNvPr>
          <p:cNvSpPr txBox="1"/>
          <p:nvPr/>
        </p:nvSpPr>
        <p:spPr>
          <a:xfrm>
            <a:off x="1298864" y="4199627"/>
            <a:ext cx="9881754" cy="1754326"/>
          </a:xfrm>
          <a:prstGeom prst="rect">
            <a:avLst/>
          </a:prstGeom>
          <a:noFill/>
        </p:spPr>
        <p:txBody>
          <a:bodyPr wrap="square">
            <a:spAutoFit/>
          </a:bodyPr>
          <a:lstStyle/>
          <a:p>
            <a:pPr algn="just"/>
            <a:r>
              <a:rPr lang="es-ES" dirty="0">
                <a:solidFill>
                  <a:schemeClr val="accent6"/>
                </a:solidFill>
              </a:rPr>
              <a:t>“La calidad de intérprete final de la Constitución y el riesgo, siempre presente, de que por la vía del control constitucional el Poder Judicial pueda interferir en la esfera de actuación o en el cumplimiento de los cometidos que la Carta atribuye a los otros Poderes del Estado, imponen un criterio de prudencia, autolimitación y mesura (“</a:t>
            </a:r>
            <a:r>
              <a:rPr lang="es-ES" dirty="0" err="1">
                <a:solidFill>
                  <a:schemeClr val="accent6"/>
                </a:solidFill>
              </a:rPr>
              <a:t>self</a:t>
            </a:r>
            <a:r>
              <a:rPr lang="es-ES" dirty="0">
                <a:solidFill>
                  <a:schemeClr val="accent6"/>
                </a:solidFill>
              </a:rPr>
              <a:t> </a:t>
            </a:r>
            <a:r>
              <a:rPr lang="es-ES" dirty="0" err="1">
                <a:solidFill>
                  <a:schemeClr val="accent6"/>
                </a:solidFill>
              </a:rPr>
              <a:t>restraint</a:t>
            </a:r>
            <a:r>
              <a:rPr lang="es-ES" dirty="0">
                <a:solidFill>
                  <a:schemeClr val="accent6"/>
                </a:solidFill>
              </a:rPr>
              <a:t>”,  en la expresión anglosajona), a la hora de decidir la compatibilidad entre una norma legal y las reglas y principios constitucionales a las que debe someterse.” </a:t>
            </a:r>
            <a:endParaRPr lang="es-UY" dirty="0">
              <a:solidFill>
                <a:schemeClr val="accent6"/>
              </a:solidFill>
            </a:endParaRPr>
          </a:p>
        </p:txBody>
      </p:sp>
    </p:spTree>
    <p:extLst>
      <p:ext uri="{BB962C8B-B14F-4D97-AF65-F5344CB8AC3E}">
        <p14:creationId xmlns:p14="http://schemas.microsoft.com/office/powerpoint/2010/main" val="168621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D22C5-0C9E-B582-A8FE-B45E70A01E7F}"/>
              </a:ext>
            </a:extLst>
          </p:cNvPr>
          <p:cNvSpPr>
            <a:spLocks noGrp="1"/>
          </p:cNvSpPr>
          <p:nvPr>
            <p:ph type="ctrTitle"/>
          </p:nvPr>
        </p:nvSpPr>
        <p:spPr>
          <a:xfrm>
            <a:off x="914400" y="849782"/>
            <a:ext cx="4188541" cy="2727709"/>
          </a:xfrm>
        </p:spPr>
        <p:txBody>
          <a:bodyPr rtlCol="0"/>
          <a:lstStyle>
            <a:defPPr>
              <a:defRPr lang="es-ES"/>
            </a:defPPr>
          </a:lstStyle>
          <a:p>
            <a:pPr rtl="0"/>
            <a:r>
              <a:rPr lang="es-ES" sz="4000" dirty="0"/>
              <a:t>¡Gracias por la atención!</a:t>
            </a: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BDDD6BDC-E008-6AB7-55A1-46ED9BCF054F}"/>
              </a:ext>
            </a:extLst>
          </p:cNvPr>
          <p:cNvSpPr>
            <a:spLocks noGrp="1"/>
          </p:cNvSpPr>
          <p:nvPr>
            <p:ph idx="11"/>
          </p:nvPr>
        </p:nvSpPr>
        <p:spPr>
          <a:xfrm>
            <a:off x="3533536" y="1491577"/>
            <a:ext cx="8658464" cy="2233233"/>
          </a:xfrm>
        </p:spPr>
        <p:txBody>
          <a:bodyPr rtlCol="0"/>
          <a:lstStyle>
            <a:defPPr>
              <a:defRPr lang="es-ES"/>
            </a:defPPr>
          </a:lstStyle>
          <a:p>
            <a:pPr algn="just" rtl="0"/>
            <a:r>
              <a:rPr lang="es-ES" dirty="0"/>
              <a:t>Desde el año 2007, el acceso a los Medicamentos de Alto Costo propició en Uruguay un debate que evidencia los profundos desacuerdos que existen no solo en el ámbito de los órganos tradicionalmente políticos, sino que aquellos se amplifican en una discusión entre los tres poderes del Estado. </a:t>
            </a:r>
          </a:p>
        </p:txBody>
      </p:sp>
      <p:sp>
        <p:nvSpPr>
          <p:cNvPr id="6" name="Título 5">
            <a:extLst>
              <a:ext uri="{FF2B5EF4-FFF2-40B4-BE49-F238E27FC236}">
                <a16:creationId xmlns:a16="http://schemas.microsoft.com/office/drawing/2014/main" id="{C6245B07-2420-4D71-2E08-FC21922BFAC0}"/>
              </a:ext>
            </a:extLst>
          </p:cNvPr>
          <p:cNvSpPr>
            <a:spLocks noGrp="1"/>
          </p:cNvSpPr>
          <p:nvPr>
            <p:ph type="title"/>
          </p:nvPr>
        </p:nvSpPr>
        <p:spPr>
          <a:xfrm>
            <a:off x="3533536" y="73384"/>
            <a:ext cx="7043617" cy="1239117"/>
          </a:xfrm>
        </p:spPr>
        <p:txBody>
          <a:bodyPr/>
          <a:lstStyle/>
          <a:p>
            <a:r>
              <a:rPr lang="es-UY" dirty="0"/>
              <a:t>EL CONTEXTO DEL DESACUERDO</a:t>
            </a:r>
          </a:p>
        </p:txBody>
      </p:sp>
      <p:pic>
        <p:nvPicPr>
          <p:cNvPr id="8" name="Imagen 7" descr="Diagrama&#10;&#10;Descripción generada automáticamente">
            <a:extLst>
              <a:ext uri="{FF2B5EF4-FFF2-40B4-BE49-F238E27FC236}">
                <a16:creationId xmlns:a16="http://schemas.microsoft.com/office/drawing/2014/main" id="{E29B4AC6-143B-8EEB-E05B-E9232253D72A}"/>
              </a:ext>
            </a:extLst>
          </p:cNvPr>
          <p:cNvPicPr>
            <a:picLocks noChangeAspect="1"/>
          </p:cNvPicPr>
          <p:nvPr/>
        </p:nvPicPr>
        <p:blipFill>
          <a:blip r:embed="rId3">
            <a:duotone>
              <a:prstClr val="black"/>
              <a:schemeClr val="accent1">
                <a:tint val="45000"/>
                <a:satMod val="400000"/>
              </a:schemeClr>
            </a:duotone>
          </a:blip>
          <a:srcRect l="4761"/>
          <a:stretch/>
        </p:blipFill>
        <p:spPr>
          <a:xfrm>
            <a:off x="5596199" y="3501737"/>
            <a:ext cx="4980954" cy="3067478"/>
          </a:xfrm>
          <a:prstGeom prst="rect">
            <a:avLst/>
          </a:prstGeom>
        </p:spPr>
      </p:pic>
    </p:spTree>
    <p:extLst>
      <p:ext uri="{BB962C8B-B14F-4D97-AF65-F5344CB8AC3E}">
        <p14:creationId xmlns:p14="http://schemas.microsoft.com/office/powerpoint/2010/main" val="113171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21072-4A77-DB4D-DF41-58EADB7DA94E}"/>
              </a:ext>
            </a:extLst>
          </p:cNvPr>
          <p:cNvSpPr>
            <a:spLocks noGrp="1"/>
          </p:cNvSpPr>
          <p:nvPr>
            <p:ph type="title"/>
          </p:nvPr>
        </p:nvSpPr>
        <p:spPr>
          <a:xfrm>
            <a:off x="529936" y="457199"/>
            <a:ext cx="5971309" cy="1531357"/>
          </a:xfrm>
          <a:solidFill>
            <a:schemeClr val="bg1"/>
          </a:solidFill>
        </p:spPr>
        <p:txBody>
          <a:bodyPr rtlCol="0"/>
          <a:lstStyle>
            <a:defPPr>
              <a:defRPr lang="es-ES"/>
            </a:defPPr>
          </a:lstStyle>
          <a:p>
            <a:pPr rtl="0"/>
            <a:r>
              <a:rPr lang="es-ES" dirty="0"/>
              <a:t>EL TEXTO DEL ARTÍCULO 44</a:t>
            </a:r>
            <a:br>
              <a:rPr lang="es-ES" dirty="0"/>
            </a:br>
            <a:r>
              <a:rPr lang="es-ES" dirty="0"/>
              <a:t>DE LA CONSTITUCIÓN</a:t>
            </a:r>
          </a:p>
        </p:txBody>
      </p:sp>
      <p:sp>
        <p:nvSpPr>
          <p:cNvPr id="8" name="CuadroTexto 7">
            <a:extLst>
              <a:ext uri="{FF2B5EF4-FFF2-40B4-BE49-F238E27FC236}">
                <a16:creationId xmlns:a16="http://schemas.microsoft.com/office/drawing/2014/main" id="{7D678162-9139-9A75-8CF7-5A7FB2C15AB2}"/>
              </a:ext>
            </a:extLst>
          </p:cNvPr>
          <p:cNvSpPr txBox="1"/>
          <p:nvPr/>
        </p:nvSpPr>
        <p:spPr>
          <a:xfrm>
            <a:off x="45026" y="2329851"/>
            <a:ext cx="6941127" cy="3785652"/>
          </a:xfrm>
          <a:prstGeom prst="rect">
            <a:avLst/>
          </a:prstGeom>
          <a:solidFill>
            <a:schemeClr val="bg1"/>
          </a:solidFill>
        </p:spPr>
        <p:txBody>
          <a:bodyPr wrap="square">
            <a:spAutoFit/>
          </a:bodyPr>
          <a:lstStyle/>
          <a:p>
            <a:pPr algn="just"/>
            <a:r>
              <a:rPr lang="es-ES" sz="2400" dirty="0">
                <a:solidFill>
                  <a:schemeClr val="accent6"/>
                </a:solidFill>
              </a:rPr>
              <a:t>	El Estado legislará en todas las cuestiones relacionadas con la salud e higiene públicas, procurando el perfeccionamiento físico, moral y social de todos los habitantes del país.</a:t>
            </a:r>
          </a:p>
          <a:p>
            <a:pPr algn="just"/>
            <a:endParaRPr lang="es-ES" sz="2400" dirty="0">
              <a:solidFill>
                <a:schemeClr val="accent6"/>
              </a:solidFill>
            </a:endParaRPr>
          </a:p>
          <a:p>
            <a:pPr algn="just"/>
            <a:r>
              <a:rPr lang="es-ES" sz="2400" dirty="0">
                <a:solidFill>
                  <a:schemeClr val="accent6"/>
                </a:solidFill>
              </a:rPr>
              <a:t>	Todos los habitantes tienen el deber de cuidar su salud, así como el de asistirse en caso de enfermedad. El Estado proporcionará gratuitamente los medios de prevención y de asistencia tan sólo a los indigentes o carentes de recursos suficientes.</a:t>
            </a:r>
          </a:p>
        </p:txBody>
      </p:sp>
      <p:sp>
        <p:nvSpPr>
          <p:cNvPr id="9" name="CuadroTexto 8">
            <a:extLst>
              <a:ext uri="{FF2B5EF4-FFF2-40B4-BE49-F238E27FC236}">
                <a16:creationId xmlns:a16="http://schemas.microsoft.com/office/drawing/2014/main" id="{4B414340-CA53-6D87-377C-E76BA53A3C7C}"/>
              </a:ext>
            </a:extLst>
          </p:cNvPr>
          <p:cNvSpPr txBox="1"/>
          <p:nvPr/>
        </p:nvSpPr>
        <p:spPr>
          <a:xfrm>
            <a:off x="7419110" y="2890391"/>
            <a:ext cx="3906982" cy="1077218"/>
          </a:xfrm>
          <a:prstGeom prst="rect">
            <a:avLst/>
          </a:prstGeom>
          <a:solidFill>
            <a:schemeClr val="accent3">
              <a:lumMod val="40000"/>
              <a:lumOff val="60000"/>
            </a:schemeClr>
          </a:solidFill>
          <a:ln w="38100">
            <a:solidFill>
              <a:schemeClr val="accent5">
                <a:lumMod val="75000"/>
              </a:schemeClr>
            </a:solidFill>
          </a:ln>
        </p:spPr>
        <p:txBody>
          <a:bodyPr wrap="square" rtlCol="0">
            <a:spAutoFit/>
          </a:bodyPr>
          <a:lstStyle/>
          <a:p>
            <a:pPr algn="ctr"/>
            <a:r>
              <a:rPr lang="es-UY" sz="3200" b="1" dirty="0">
                <a:solidFill>
                  <a:schemeClr val="accent6"/>
                </a:solidFill>
              </a:rPr>
              <a:t>¿Qué significa el inciso 2? </a:t>
            </a:r>
          </a:p>
        </p:txBody>
      </p:sp>
      <p:sp>
        <p:nvSpPr>
          <p:cNvPr id="10" name="Rectángulo 9">
            <a:extLst>
              <a:ext uri="{FF2B5EF4-FFF2-40B4-BE49-F238E27FC236}">
                <a16:creationId xmlns:a16="http://schemas.microsoft.com/office/drawing/2014/main" id="{846F1CD4-24B7-F89F-65D8-4FEA0130C22F}"/>
              </a:ext>
            </a:extLst>
          </p:cNvPr>
          <p:cNvSpPr/>
          <p:nvPr/>
        </p:nvSpPr>
        <p:spPr>
          <a:xfrm>
            <a:off x="45026" y="4073236"/>
            <a:ext cx="7145483" cy="2327565"/>
          </a:xfrm>
          <a:prstGeom prst="rect">
            <a:avLst/>
          </a:prstGeom>
          <a:solidFill>
            <a:schemeClr val="accent1">
              <a:alpha val="14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39132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EDA75-0988-2AC2-87F8-8DEC83A7B9CA}"/>
              </a:ext>
            </a:extLst>
          </p:cNvPr>
          <p:cNvSpPr>
            <a:spLocks noGrp="1"/>
          </p:cNvSpPr>
          <p:nvPr>
            <p:ph type="title"/>
          </p:nvPr>
        </p:nvSpPr>
        <p:spPr>
          <a:xfrm>
            <a:off x="486205" y="280554"/>
            <a:ext cx="8325286" cy="1530063"/>
          </a:xfrm>
        </p:spPr>
        <p:txBody>
          <a:bodyPr rtlCol="0"/>
          <a:lstStyle>
            <a:defPPr>
              <a:defRPr lang="es-ES"/>
            </a:defPPr>
          </a:lstStyle>
          <a:p>
            <a:pPr rtl="0"/>
            <a:r>
              <a:rPr lang="es-ES" dirty="0"/>
              <a:t>significados desde una interpretación literal: </a:t>
            </a:r>
          </a:p>
        </p:txBody>
      </p:sp>
      <p:sp>
        <p:nvSpPr>
          <p:cNvPr id="9" name="CuadroTexto 8">
            <a:extLst>
              <a:ext uri="{FF2B5EF4-FFF2-40B4-BE49-F238E27FC236}">
                <a16:creationId xmlns:a16="http://schemas.microsoft.com/office/drawing/2014/main" id="{5AD755A2-35C7-7F16-1C6F-E6DA615CB7FD}"/>
              </a:ext>
            </a:extLst>
          </p:cNvPr>
          <p:cNvSpPr txBox="1"/>
          <p:nvPr/>
        </p:nvSpPr>
        <p:spPr>
          <a:xfrm>
            <a:off x="2156545" y="2111345"/>
            <a:ext cx="7878907" cy="830997"/>
          </a:xfrm>
          <a:prstGeom prst="rect">
            <a:avLst/>
          </a:prstGeom>
          <a:noFill/>
        </p:spPr>
        <p:txBody>
          <a:bodyPr wrap="square">
            <a:spAutoFit/>
          </a:bodyPr>
          <a:lstStyle/>
          <a:p>
            <a:pPr marL="285750" indent="-285750" algn="just">
              <a:buFont typeface="Arial" panose="020B0604020202020204" pitchFamily="34" charset="0"/>
              <a:buChar char="•"/>
            </a:pPr>
            <a:r>
              <a:rPr lang="es-ES" sz="2400" dirty="0">
                <a:solidFill>
                  <a:schemeClr val="accent6"/>
                </a:solidFill>
              </a:rPr>
              <a:t>La directiva al Estado a legislar en todas las cuestiones relacionadas con la salud y la higiene públicas; </a:t>
            </a:r>
          </a:p>
        </p:txBody>
      </p:sp>
      <p:sp>
        <p:nvSpPr>
          <p:cNvPr id="11" name="CuadroTexto 10">
            <a:extLst>
              <a:ext uri="{FF2B5EF4-FFF2-40B4-BE49-F238E27FC236}">
                <a16:creationId xmlns:a16="http://schemas.microsoft.com/office/drawing/2014/main" id="{30B11BB6-0DB2-0201-9CB6-DBADDC87559D}"/>
              </a:ext>
            </a:extLst>
          </p:cNvPr>
          <p:cNvSpPr txBox="1"/>
          <p:nvPr/>
        </p:nvSpPr>
        <p:spPr>
          <a:xfrm>
            <a:off x="2156545" y="3013501"/>
            <a:ext cx="7548563" cy="830997"/>
          </a:xfrm>
          <a:prstGeom prst="rect">
            <a:avLst/>
          </a:prstGeom>
          <a:noFill/>
        </p:spPr>
        <p:txBody>
          <a:bodyPr wrap="square">
            <a:spAutoFit/>
          </a:bodyPr>
          <a:lstStyle/>
          <a:p>
            <a:pPr marL="285750" indent="-285750" algn="just">
              <a:buFont typeface="Arial" panose="020B0604020202020204" pitchFamily="34" charset="0"/>
              <a:buChar char="•"/>
            </a:pPr>
            <a:r>
              <a:rPr lang="es-ES" sz="2400" dirty="0">
                <a:solidFill>
                  <a:schemeClr val="accent6"/>
                </a:solidFill>
              </a:rPr>
              <a:t>El deber de todos los habitantes de cuidar de su salud y asistirse en casos de enfermedad; </a:t>
            </a:r>
          </a:p>
        </p:txBody>
      </p:sp>
      <p:sp>
        <p:nvSpPr>
          <p:cNvPr id="13" name="CuadroTexto 12">
            <a:extLst>
              <a:ext uri="{FF2B5EF4-FFF2-40B4-BE49-F238E27FC236}">
                <a16:creationId xmlns:a16="http://schemas.microsoft.com/office/drawing/2014/main" id="{86BA05C8-F221-E3EE-D649-95602B3859F2}"/>
              </a:ext>
            </a:extLst>
          </p:cNvPr>
          <p:cNvSpPr txBox="1"/>
          <p:nvPr/>
        </p:nvSpPr>
        <p:spPr>
          <a:xfrm>
            <a:off x="2156546" y="3928041"/>
            <a:ext cx="8359054" cy="1938992"/>
          </a:xfrm>
          <a:prstGeom prst="rect">
            <a:avLst/>
          </a:prstGeom>
          <a:noFill/>
          <a:ln w="19050">
            <a:solidFill>
              <a:schemeClr val="accent2">
                <a:lumMod val="60000"/>
                <a:lumOff val="40000"/>
              </a:schemeClr>
            </a:solidFill>
          </a:ln>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1F2C8F"/>
                </a:solidFill>
                <a:effectLst/>
                <a:uLnTx/>
                <a:uFillTx/>
                <a:latin typeface="Sabon Next LT"/>
                <a:ea typeface="+mn-ea"/>
                <a:cs typeface="+mn-cs"/>
              </a:rPr>
              <a:t>La prescripción según la cual el Estado proporcionará </a:t>
            </a:r>
            <a:r>
              <a:rPr kumimoji="0" lang="es-ES" sz="2400" b="1" i="0" u="none" strike="noStrike" kern="1200" cap="none" spc="0" normalizeH="0" baseline="0" noProof="0" dirty="0">
                <a:ln>
                  <a:noFill/>
                </a:ln>
                <a:solidFill>
                  <a:srgbClr val="1F2C8F"/>
                </a:solidFill>
                <a:effectLst/>
                <a:uLnTx/>
                <a:uFillTx/>
                <a:latin typeface="Sabon Next LT"/>
                <a:ea typeface="+mn-ea"/>
                <a:cs typeface="+mn-cs"/>
              </a:rPr>
              <a:t>“gratuitamente “los medios para la asistencia objeto del deber de los habitantes, únicamente a aquellos considerados “indigentes” o “carentes de recursos suficiente”. </a:t>
            </a:r>
            <a:endParaRPr kumimoji="0" lang="es-UY" sz="2400" b="1" i="0" u="none" strike="noStrike" kern="1200" cap="none" spc="0" normalizeH="0" baseline="0" noProof="0" dirty="0">
              <a:ln>
                <a:noFill/>
              </a:ln>
              <a:solidFill>
                <a:srgbClr val="1F2C8F"/>
              </a:solidFill>
              <a:effectLst/>
              <a:uLnTx/>
              <a:uFillTx/>
              <a:latin typeface="Sabon Next LT"/>
              <a:ea typeface="+mn-ea"/>
              <a:cs typeface="+mn-cs"/>
            </a:endParaRPr>
          </a:p>
        </p:txBody>
      </p:sp>
    </p:spTree>
    <p:extLst>
      <p:ext uri="{BB962C8B-B14F-4D97-AF65-F5344CB8AC3E}">
        <p14:creationId xmlns:p14="http://schemas.microsoft.com/office/powerpoint/2010/main" val="29064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5FAC76-F693-0A8E-EFF4-09205CF0BA4F}"/>
              </a:ext>
            </a:extLst>
          </p:cNvPr>
          <p:cNvSpPr txBox="1"/>
          <p:nvPr/>
        </p:nvSpPr>
        <p:spPr>
          <a:xfrm>
            <a:off x="213445" y="426305"/>
            <a:ext cx="9483447" cy="1569660"/>
          </a:xfrm>
          <a:prstGeom prst="rect">
            <a:avLst/>
          </a:prstGeom>
          <a:solidFill>
            <a:schemeClr val="accent1">
              <a:alpha val="34000"/>
            </a:schemeClr>
          </a:solidFill>
          <a:ln w="19050">
            <a:solidFill>
              <a:schemeClr val="accent2">
                <a:lumMod val="60000"/>
                <a:lumOff val="40000"/>
              </a:schemeClr>
            </a:solidFill>
          </a:ln>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s-ES" sz="2400" b="0" i="0" u="none" strike="noStrike" kern="1200" cap="none" spc="0" normalizeH="0" baseline="0" noProof="0" dirty="0">
                <a:ln>
                  <a:noFill/>
                </a:ln>
                <a:solidFill>
                  <a:srgbClr val="1F2C8F"/>
                </a:solidFill>
                <a:effectLst/>
                <a:uLnTx/>
                <a:uFillTx/>
                <a:latin typeface="Sabon Next LT"/>
                <a:ea typeface="+mn-ea"/>
                <a:cs typeface="+mn-cs"/>
              </a:rPr>
              <a:t>La prescripción según la cual el Estado proporcionará </a:t>
            </a:r>
            <a:r>
              <a:rPr kumimoji="0" lang="es-ES" sz="2400" b="1" i="0" u="none" strike="noStrike" kern="1200" cap="none" spc="0" normalizeH="0" baseline="0" noProof="0" dirty="0">
                <a:ln>
                  <a:noFill/>
                </a:ln>
                <a:solidFill>
                  <a:srgbClr val="1F2C8F"/>
                </a:solidFill>
                <a:effectLst/>
                <a:uLnTx/>
                <a:uFillTx/>
                <a:latin typeface="Sabon Next LT"/>
                <a:ea typeface="+mn-ea"/>
                <a:cs typeface="+mn-cs"/>
              </a:rPr>
              <a:t>“gratuitamente “los medios para la asistencia objeto del deber de los habitantes, únicamente a aquellos considerados “indigentes” o “carentes de recursos suficiente”. </a:t>
            </a:r>
            <a:endParaRPr kumimoji="0" lang="es-UY" sz="2400" b="1" i="0" u="none" strike="noStrike" kern="1200" cap="none" spc="0" normalizeH="0" baseline="0" noProof="0" dirty="0">
              <a:ln>
                <a:noFill/>
              </a:ln>
              <a:solidFill>
                <a:srgbClr val="1F2C8F"/>
              </a:solidFill>
              <a:effectLst/>
              <a:uLnTx/>
              <a:uFillTx/>
              <a:latin typeface="Sabon Next LT"/>
              <a:ea typeface="+mn-ea"/>
              <a:cs typeface="+mn-cs"/>
            </a:endParaRPr>
          </a:p>
        </p:txBody>
      </p:sp>
      <p:sp>
        <p:nvSpPr>
          <p:cNvPr id="5" name="CuadroTexto 4">
            <a:extLst>
              <a:ext uri="{FF2B5EF4-FFF2-40B4-BE49-F238E27FC236}">
                <a16:creationId xmlns:a16="http://schemas.microsoft.com/office/drawing/2014/main" id="{402E1EEC-DFC0-484C-2B53-EEE39C58B8D1}"/>
              </a:ext>
            </a:extLst>
          </p:cNvPr>
          <p:cNvSpPr txBox="1"/>
          <p:nvPr/>
        </p:nvSpPr>
        <p:spPr>
          <a:xfrm>
            <a:off x="777583" y="2359833"/>
            <a:ext cx="8597208" cy="523220"/>
          </a:xfrm>
          <a:prstGeom prst="rect">
            <a:avLst/>
          </a:prstGeom>
          <a:noFill/>
          <a:ln>
            <a:solidFill>
              <a:schemeClr val="accent2">
                <a:lumMod val="60000"/>
                <a:lumOff val="40000"/>
              </a:schemeClr>
            </a:solidFill>
          </a:ln>
        </p:spPr>
        <p:txBody>
          <a:bodyPr wrap="square" rtlCol="0">
            <a:spAutoFit/>
          </a:bodyPr>
          <a:lstStyle/>
          <a:p>
            <a:pPr marL="285750" indent="-285750">
              <a:buFont typeface="Arial" panose="020B0604020202020204" pitchFamily="34" charset="0"/>
              <a:buChar char="•"/>
            </a:pPr>
            <a:r>
              <a:rPr lang="es-UY" sz="2800" dirty="0">
                <a:solidFill>
                  <a:schemeClr val="accent6"/>
                </a:solidFill>
              </a:rPr>
              <a:t>¿Qué incluye o excluye “los medios para la asistencia”?</a:t>
            </a:r>
          </a:p>
        </p:txBody>
      </p:sp>
      <p:sp>
        <p:nvSpPr>
          <p:cNvPr id="6" name="CuadroTexto 5">
            <a:extLst>
              <a:ext uri="{FF2B5EF4-FFF2-40B4-BE49-F238E27FC236}">
                <a16:creationId xmlns:a16="http://schemas.microsoft.com/office/drawing/2014/main" id="{BD97C789-B62C-EDA8-72DE-C93B7F518B19}"/>
              </a:ext>
            </a:extLst>
          </p:cNvPr>
          <p:cNvSpPr txBox="1"/>
          <p:nvPr/>
        </p:nvSpPr>
        <p:spPr>
          <a:xfrm>
            <a:off x="803126" y="3138054"/>
            <a:ext cx="8546122" cy="954107"/>
          </a:xfrm>
          <a:prstGeom prst="rect">
            <a:avLst/>
          </a:prstGeom>
          <a:noFill/>
          <a:ln>
            <a:solidFill>
              <a:schemeClr val="accent2">
                <a:lumMod val="60000"/>
                <a:lumOff val="40000"/>
              </a:schemeClr>
            </a:solidFill>
          </a:ln>
        </p:spPr>
        <p:txBody>
          <a:bodyPr wrap="square" rtlCol="0">
            <a:spAutoFit/>
          </a:bodyPr>
          <a:lstStyle/>
          <a:p>
            <a:pPr marL="285750" indent="-285750" algn="just">
              <a:buFont typeface="Arial" panose="020B0604020202020204" pitchFamily="34" charset="0"/>
              <a:buChar char="•"/>
            </a:pPr>
            <a:r>
              <a:rPr lang="es-UY" sz="2800" dirty="0">
                <a:solidFill>
                  <a:schemeClr val="accent6"/>
                </a:solidFill>
              </a:rPr>
              <a:t>¿Quiénes son considerados “indigentes” a los efectos de la obligación que establece la Constitución?</a:t>
            </a:r>
          </a:p>
        </p:txBody>
      </p:sp>
      <p:sp>
        <p:nvSpPr>
          <p:cNvPr id="7" name="CuadroTexto 6">
            <a:extLst>
              <a:ext uri="{FF2B5EF4-FFF2-40B4-BE49-F238E27FC236}">
                <a16:creationId xmlns:a16="http://schemas.microsoft.com/office/drawing/2014/main" id="{1458C794-443A-6D04-4DE2-E42CE16BF6DD}"/>
              </a:ext>
            </a:extLst>
          </p:cNvPr>
          <p:cNvSpPr txBox="1"/>
          <p:nvPr/>
        </p:nvSpPr>
        <p:spPr>
          <a:xfrm>
            <a:off x="803126" y="4335101"/>
            <a:ext cx="8546122" cy="954107"/>
          </a:xfrm>
          <a:prstGeom prst="rect">
            <a:avLst/>
          </a:prstGeom>
          <a:noFill/>
          <a:ln>
            <a:solidFill>
              <a:schemeClr val="accent2">
                <a:lumMod val="60000"/>
                <a:lumOff val="40000"/>
              </a:schemeClr>
            </a:solidFill>
          </a:ln>
        </p:spPr>
        <p:txBody>
          <a:bodyPr wrap="square" rtlCol="0">
            <a:spAutoFit/>
          </a:bodyPr>
          <a:lstStyle/>
          <a:p>
            <a:pPr marL="285750" indent="-285750" algn="just">
              <a:buFont typeface="Arial" panose="020B0604020202020204" pitchFamily="34" charset="0"/>
              <a:buChar char="•"/>
            </a:pPr>
            <a:r>
              <a:rPr lang="es-UY" sz="2800" dirty="0">
                <a:solidFill>
                  <a:schemeClr val="accent6"/>
                </a:solidFill>
              </a:rPr>
              <a:t>¿Quiénes son considerados “carentes de recursos suficientes”?</a:t>
            </a:r>
          </a:p>
        </p:txBody>
      </p:sp>
      <p:sp>
        <p:nvSpPr>
          <p:cNvPr id="8" name="CuadroTexto 7">
            <a:extLst>
              <a:ext uri="{FF2B5EF4-FFF2-40B4-BE49-F238E27FC236}">
                <a16:creationId xmlns:a16="http://schemas.microsoft.com/office/drawing/2014/main" id="{E1420660-F5AF-1CB2-FABA-8937ABB98889}"/>
              </a:ext>
            </a:extLst>
          </p:cNvPr>
          <p:cNvSpPr txBox="1"/>
          <p:nvPr/>
        </p:nvSpPr>
        <p:spPr>
          <a:xfrm>
            <a:off x="2002661" y="5289208"/>
            <a:ext cx="9166784" cy="1569660"/>
          </a:xfrm>
          <a:prstGeom prst="rect">
            <a:avLst/>
          </a:prstGeom>
          <a:solidFill>
            <a:schemeClr val="accent1"/>
          </a:solidFill>
          <a:ln w="57150">
            <a:solidFill>
              <a:schemeClr val="accent6">
                <a:lumMod val="40000"/>
                <a:lumOff val="60000"/>
              </a:schemeClr>
            </a:solidFill>
          </a:ln>
        </p:spPr>
        <p:txBody>
          <a:bodyPr wrap="square" rtlCol="0">
            <a:spAutoFit/>
          </a:bodyPr>
          <a:lstStyle/>
          <a:p>
            <a:pPr algn="ctr"/>
            <a:r>
              <a:rPr lang="es-UY" sz="3200" b="1" dirty="0">
                <a:solidFill>
                  <a:schemeClr val="accent6"/>
                </a:solidFill>
              </a:rPr>
              <a:t>Desde una interpretación literal del texto constitucional, ¿surge expresamente el derecho a la salud?</a:t>
            </a:r>
          </a:p>
        </p:txBody>
      </p:sp>
    </p:spTree>
    <p:extLst>
      <p:ext uri="{BB962C8B-B14F-4D97-AF65-F5344CB8AC3E}">
        <p14:creationId xmlns:p14="http://schemas.microsoft.com/office/powerpoint/2010/main" val="317222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2E339BF-E6D7-DD0E-AF02-6813852EE723}"/>
              </a:ext>
            </a:extLst>
          </p:cNvPr>
          <p:cNvSpPr>
            <a:spLocks noGrp="1"/>
          </p:cNvSpPr>
          <p:nvPr>
            <p:ph idx="1"/>
          </p:nvPr>
        </p:nvSpPr>
        <p:spPr>
          <a:xfrm>
            <a:off x="768926" y="1078222"/>
            <a:ext cx="10370129" cy="3337914"/>
          </a:xfrm>
        </p:spPr>
        <p:txBody>
          <a:bodyPr rtlCol="0">
            <a:normAutofit/>
          </a:bodyPr>
          <a:lstStyle>
            <a:defPPr>
              <a:defRPr lang="es-ES"/>
            </a:defPPr>
          </a:lstStyle>
          <a:p>
            <a:pPr algn="just" rtl="0"/>
            <a:r>
              <a:rPr lang="es-ES" dirty="0"/>
              <a:t>En la práctica del derecho, la interpretación es objeto de controversia y de argumentación. Los participantes presentan </a:t>
            </a:r>
            <a:r>
              <a:rPr lang="es-ES" b="1" dirty="0"/>
              <a:t>argumentos interpretativos </a:t>
            </a:r>
            <a:r>
              <a:rPr lang="es-ES" dirty="0"/>
              <a:t>tendientes a acreditar la conclusión de que tal particular texto tiene tal particular significado. En otros términos, un rasgo peculiar del discurso jurídico es la propuesta y la defensa de hipótesis discordantes de interpretación de determinados textos, mediante la elaboración de inferencias que pretenden justificar la atribución de significados a determinados significantes (</a:t>
            </a:r>
            <a:r>
              <a:rPr lang="es-ES" dirty="0" err="1"/>
              <a:t>Celano</a:t>
            </a:r>
            <a:r>
              <a:rPr lang="es-ES" dirty="0"/>
              <a:t>, 2017, p. 24)</a:t>
            </a:r>
          </a:p>
        </p:txBody>
      </p:sp>
      <p:sp>
        <p:nvSpPr>
          <p:cNvPr id="8" name="CuadroTexto 7">
            <a:extLst>
              <a:ext uri="{FF2B5EF4-FFF2-40B4-BE49-F238E27FC236}">
                <a16:creationId xmlns:a16="http://schemas.microsoft.com/office/drawing/2014/main" id="{02F4FE71-E41A-9D15-1327-6942A76F38DE}"/>
              </a:ext>
            </a:extLst>
          </p:cNvPr>
          <p:cNvSpPr txBox="1"/>
          <p:nvPr/>
        </p:nvSpPr>
        <p:spPr>
          <a:xfrm>
            <a:off x="2335357" y="4436739"/>
            <a:ext cx="8128288" cy="1815882"/>
          </a:xfrm>
          <a:prstGeom prst="rect">
            <a:avLst/>
          </a:prstGeom>
          <a:solidFill>
            <a:schemeClr val="accent3">
              <a:lumMod val="40000"/>
              <a:lumOff val="60000"/>
            </a:schemeClr>
          </a:solidFill>
        </p:spPr>
        <p:txBody>
          <a:bodyPr wrap="square">
            <a:spAutoFit/>
          </a:bodyPr>
          <a:lstStyle/>
          <a:p>
            <a:pPr algn="just"/>
            <a:r>
              <a:rPr lang="es-ES" sz="2800" dirty="0"/>
              <a:t>La existencia de una declaración de derechos requiere de interpretaciones posteriores; tales interpretaciones van a ser siempre controvertidas en sociedades marcadas por el hecho del desacuerdo.</a:t>
            </a:r>
            <a:endParaRPr lang="es-UY" sz="2800" dirty="0"/>
          </a:p>
        </p:txBody>
      </p:sp>
    </p:spTree>
    <p:extLst>
      <p:ext uri="{BB962C8B-B14F-4D97-AF65-F5344CB8AC3E}">
        <p14:creationId xmlns:p14="http://schemas.microsoft.com/office/powerpoint/2010/main" val="295292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E8954-9BCB-7FD9-A210-38DC54382D45}"/>
              </a:ext>
            </a:extLst>
          </p:cNvPr>
          <p:cNvSpPr>
            <a:spLocks noGrp="1"/>
          </p:cNvSpPr>
          <p:nvPr>
            <p:ph type="title"/>
          </p:nvPr>
        </p:nvSpPr>
        <p:spPr>
          <a:xfrm>
            <a:off x="3460565" y="1554356"/>
            <a:ext cx="7965461" cy="994164"/>
          </a:xfrm>
        </p:spPr>
        <p:txBody>
          <a:bodyPr rtlCol="0"/>
          <a:lstStyle>
            <a:defPPr>
              <a:defRPr lang="es-ES"/>
            </a:defPPr>
          </a:lstStyle>
          <a:p>
            <a:pPr rtl="0"/>
            <a:r>
              <a:rPr lang="es-ES" dirty="0"/>
              <a:t>¿quiénes son los PARTICIPANTES DE LA PRÁCTICA JURÍDICA?</a:t>
            </a:r>
          </a:p>
        </p:txBody>
      </p:sp>
      <p:sp>
        <p:nvSpPr>
          <p:cNvPr id="3" name="Marcador de contenido 2">
            <a:extLst>
              <a:ext uri="{FF2B5EF4-FFF2-40B4-BE49-F238E27FC236}">
                <a16:creationId xmlns:a16="http://schemas.microsoft.com/office/drawing/2014/main" id="{75111C33-898C-4414-4665-5136EB6FC126}"/>
              </a:ext>
            </a:extLst>
          </p:cNvPr>
          <p:cNvSpPr>
            <a:spLocks noGrp="1"/>
          </p:cNvSpPr>
          <p:nvPr>
            <p:ph sz="half" idx="2"/>
          </p:nvPr>
        </p:nvSpPr>
        <p:spPr>
          <a:xfrm>
            <a:off x="3460566" y="2760228"/>
            <a:ext cx="7965460" cy="2503534"/>
          </a:xfrm>
        </p:spPr>
        <p:txBody>
          <a:bodyPr rtlCol="0">
            <a:normAutofit/>
          </a:bodyPr>
          <a:lstStyle>
            <a:defPPr>
              <a:defRPr lang="es-ES"/>
            </a:defPPr>
          </a:lstStyle>
          <a:p>
            <a:pPr rtl="0"/>
            <a:r>
              <a:rPr lang="es-ES" sz="3200" dirty="0"/>
              <a:t>Jueces/zas</a:t>
            </a:r>
          </a:p>
          <a:p>
            <a:pPr rtl="0"/>
            <a:r>
              <a:rPr lang="es-ES" sz="3200" dirty="0"/>
              <a:t>Juristas</a:t>
            </a:r>
          </a:p>
          <a:p>
            <a:pPr rtl="0"/>
            <a:r>
              <a:rPr lang="es-ES" sz="3200" dirty="0"/>
              <a:t>Abogados/as</a:t>
            </a:r>
          </a:p>
          <a:p>
            <a:pPr rtl="0"/>
            <a:r>
              <a:rPr lang="es-ES" sz="3200" dirty="0"/>
              <a:t>Legisladores/as en sentido amplio</a:t>
            </a:r>
          </a:p>
        </p:txBody>
      </p:sp>
    </p:spTree>
    <p:extLst>
      <p:ext uri="{BB962C8B-B14F-4D97-AF65-F5344CB8AC3E}">
        <p14:creationId xmlns:p14="http://schemas.microsoft.com/office/powerpoint/2010/main" val="6856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09BF5-C4C0-F315-590D-9CA7F5FF81E9}"/>
              </a:ext>
            </a:extLst>
          </p:cNvPr>
          <p:cNvSpPr>
            <a:spLocks noGrp="1"/>
          </p:cNvSpPr>
          <p:nvPr>
            <p:ph type="title"/>
          </p:nvPr>
        </p:nvSpPr>
        <p:spPr>
          <a:xfrm>
            <a:off x="644629" y="184438"/>
            <a:ext cx="7965461" cy="994164"/>
          </a:xfrm>
        </p:spPr>
        <p:txBody>
          <a:bodyPr/>
          <a:lstStyle/>
          <a:p>
            <a:r>
              <a:rPr lang="es-UY" dirty="0"/>
              <a:t>La interpretación de los juristas</a:t>
            </a:r>
          </a:p>
        </p:txBody>
      </p:sp>
      <p:sp>
        <p:nvSpPr>
          <p:cNvPr id="3" name="Marcador de contenido 2">
            <a:extLst>
              <a:ext uri="{FF2B5EF4-FFF2-40B4-BE49-F238E27FC236}">
                <a16:creationId xmlns:a16="http://schemas.microsoft.com/office/drawing/2014/main" id="{DD7DCED1-3ABD-09B0-EEED-92FB2CEAAFCC}"/>
              </a:ext>
            </a:extLst>
          </p:cNvPr>
          <p:cNvSpPr>
            <a:spLocks noGrp="1"/>
          </p:cNvSpPr>
          <p:nvPr>
            <p:ph sz="half" idx="2"/>
          </p:nvPr>
        </p:nvSpPr>
        <p:spPr>
          <a:xfrm>
            <a:off x="779709" y="1355900"/>
            <a:ext cx="11097100" cy="1310797"/>
          </a:xfrm>
          <a:solidFill>
            <a:schemeClr val="bg2"/>
          </a:solidFill>
        </p:spPr>
        <p:txBody>
          <a:bodyPr>
            <a:normAutofit/>
          </a:bodyPr>
          <a:lstStyle/>
          <a:p>
            <a:pPr algn="just"/>
            <a:r>
              <a:rPr lang="es-ES" sz="2000" dirty="0"/>
              <a:t>Cassinelli: El texto constitucional en análisis “no menciona explícitamente un ‘derecho a la salud” y esto “es congruente con la premisa jusfilosófica en que se ubica el constituyente uruguayo, de que los derechos inherentes a la personalidad humana preexisten a su consagración constitucional y son por ende independientes de su mención en la Constitución.” (Cassinelli, 1989, p. 464). </a:t>
            </a:r>
            <a:endParaRPr lang="es-UY" sz="2000" dirty="0"/>
          </a:p>
        </p:txBody>
      </p:sp>
      <p:sp>
        <p:nvSpPr>
          <p:cNvPr id="6" name="CuadroTexto 5">
            <a:extLst>
              <a:ext uri="{FF2B5EF4-FFF2-40B4-BE49-F238E27FC236}">
                <a16:creationId xmlns:a16="http://schemas.microsoft.com/office/drawing/2014/main" id="{985A7BC9-E891-AA41-86A1-E3DE0E2B7428}"/>
              </a:ext>
            </a:extLst>
          </p:cNvPr>
          <p:cNvSpPr txBox="1"/>
          <p:nvPr/>
        </p:nvSpPr>
        <p:spPr>
          <a:xfrm>
            <a:off x="779709" y="2843995"/>
            <a:ext cx="11097100" cy="2246769"/>
          </a:xfrm>
          <a:prstGeom prst="rect">
            <a:avLst/>
          </a:prstGeom>
          <a:solidFill>
            <a:schemeClr val="bg2"/>
          </a:solidFill>
        </p:spPr>
        <p:txBody>
          <a:bodyPr wrap="square">
            <a:spAutoFit/>
          </a:bodyPr>
          <a:lstStyle/>
          <a:p>
            <a:pPr marL="285750" indent="-285750" algn="just">
              <a:buFont typeface="Arial" panose="020B0604020202020204" pitchFamily="34" charset="0"/>
              <a:buChar char="•"/>
            </a:pPr>
            <a:r>
              <a:rPr lang="es-ES" sz="2000" dirty="0">
                <a:solidFill>
                  <a:schemeClr val="accent6"/>
                </a:solidFill>
              </a:rPr>
              <a:t>Risso Ferrand: el inciso 1° del art. 44 de la Constitución impone una “obligación de hacer al Estado; define el contenido de la obligación con relativa precisión, y también fija el objetivo a perseguir mediante el cumplimiento de esta obligación (…)”100 Sin embargo, en cuanto a la definición del rol del Estado en materia de salud, asegura que “es necesario recordar otras normas (internacionales pero con rango constitucional por la vía del artículo 72, como es el caso del artículo 12 del Pacto Internacional de Derechos Económicos, Sociales y Culturales”, que establece el derecho a la salud (Risso, 2006, p. 741-742). </a:t>
            </a:r>
            <a:endParaRPr lang="es-UY" sz="2000" dirty="0">
              <a:solidFill>
                <a:schemeClr val="accent6"/>
              </a:solidFill>
            </a:endParaRPr>
          </a:p>
        </p:txBody>
      </p:sp>
      <p:sp>
        <p:nvSpPr>
          <p:cNvPr id="8" name="CuadroTexto 7">
            <a:extLst>
              <a:ext uri="{FF2B5EF4-FFF2-40B4-BE49-F238E27FC236}">
                <a16:creationId xmlns:a16="http://schemas.microsoft.com/office/drawing/2014/main" id="{E1B22FCD-8A71-1972-8AF3-F1B4F1D31525}"/>
              </a:ext>
            </a:extLst>
          </p:cNvPr>
          <p:cNvSpPr txBox="1"/>
          <p:nvPr/>
        </p:nvSpPr>
        <p:spPr>
          <a:xfrm>
            <a:off x="779709" y="5226784"/>
            <a:ext cx="11097100" cy="1631216"/>
          </a:xfrm>
          <a:prstGeom prst="rect">
            <a:avLst/>
          </a:prstGeom>
          <a:solidFill>
            <a:schemeClr val="bg2"/>
          </a:solidFill>
        </p:spPr>
        <p:txBody>
          <a:bodyPr wrap="square">
            <a:spAutoFit/>
          </a:bodyPr>
          <a:lstStyle/>
          <a:p>
            <a:pPr marL="285750" indent="-285750" algn="just">
              <a:buFont typeface="Arial" panose="020B0604020202020204" pitchFamily="34" charset="0"/>
              <a:buChar char="•"/>
            </a:pPr>
            <a:r>
              <a:rPr lang="es-ES" sz="2000" dirty="0">
                <a:solidFill>
                  <a:schemeClr val="accent6"/>
                </a:solidFill>
              </a:rPr>
              <a:t>Mariana </a:t>
            </a:r>
            <a:r>
              <a:rPr lang="es-ES" sz="2000" dirty="0" err="1">
                <a:solidFill>
                  <a:schemeClr val="accent6"/>
                </a:solidFill>
              </a:rPr>
              <a:t>Blengio</a:t>
            </a:r>
            <a:r>
              <a:rPr lang="es-ES" sz="2000" dirty="0">
                <a:solidFill>
                  <a:schemeClr val="accent6"/>
                </a:solidFill>
              </a:rPr>
              <a:t>: “Uruguay introdujo la protección de la salud en la reforma de la Constitución de 1934. El artículo 44 de la Constitución establece la obligación del Estado de procurar el perfeccionamiento físico, moral y social de todos los habitantes lo que supone </a:t>
            </a:r>
            <a:r>
              <a:rPr lang="es-ES" sz="2000" b="1" dirty="0">
                <a:solidFill>
                  <a:schemeClr val="accent6"/>
                </a:solidFill>
              </a:rPr>
              <a:t>el reconocimiento implícito del derecho humano a la salud </a:t>
            </a:r>
            <a:r>
              <a:rPr lang="es-ES" sz="2000" dirty="0">
                <a:solidFill>
                  <a:schemeClr val="accent6"/>
                </a:solidFill>
              </a:rPr>
              <a:t>que comprende los aspectos médicos, éticos y sociales.”</a:t>
            </a:r>
            <a:endParaRPr lang="es-UY" sz="2000" dirty="0">
              <a:solidFill>
                <a:schemeClr val="accent6"/>
              </a:solidFill>
            </a:endParaRPr>
          </a:p>
        </p:txBody>
      </p:sp>
    </p:spTree>
    <p:extLst>
      <p:ext uri="{BB962C8B-B14F-4D97-AF65-F5344CB8AC3E}">
        <p14:creationId xmlns:p14="http://schemas.microsoft.com/office/powerpoint/2010/main" val="18179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A34A6-22BC-27A4-2C79-EE98A4943B14}"/>
              </a:ext>
            </a:extLst>
          </p:cNvPr>
          <p:cNvSpPr>
            <a:spLocks noGrp="1"/>
          </p:cNvSpPr>
          <p:nvPr>
            <p:ph type="title"/>
          </p:nvPr>
        </p:nvSpPr>
        <p:spPr>
          <a:xfrm>
            <a:off x="228598" y="223442"/>
            <a:ext cx="8271165" cy="1222385"/>
          </a:xfrm>
        </p:spPr>
        <p:txBody>
          <a:bodyPr rtlCol="0"/>
          <a:lstStyle>
            <a:defPPr>
              <a:defRPr lang="es-ES"/>
            </a:defPPr>
          </a:lstStyle>
          <a:p>
            <a:pPr rtl="0"/>
            <a:r>
              <a:rPr lang="es-ES" dirty="0"/>
              <a:t>LA INTERPRETACIÓN de los jueces</a:t>
            </a:r>
          </a:p>
        </p:txBody>
      </p:sp>
      <p:sp>
        <p:nvSpPr>
          <p:cNvPr id="9" name="CuadroTexto 8">
            <a:extLst>
              <a:ext uri="{FF2B5EF4-FFF2-40B4-BE49-F238E27FC236}">
                <a16:creationId xmlns:a16="http://schemas.microsoft.com/office/drawing/2014/main" id="{BBE80492-C945-D756-C9D0-CD394F7B8CD1}"/>
              </a:ext>
            </a:extLst>
          </p:cNvPr>
          <p:cNvSpPr txBox="1"/>
          <p:nvPr/>
        </p:nvSpPr>
        <p:spPr>
          <a:xfrm>
            <a:off x="737755" y="1877918"/>
            <a:ext cx="9632370" cy="1323439"/>
          </a:xfrm>
          <a:prstGeom prst="rect">
            <a:avLst/>
          </a:prstGeom>
          <a:solidFill>
            <a:schemeClr val="accent1">
              <a:alpha val="59000"/>
            </a:schemeClr>
          </a:solidFill>
        </p:spPr>
        <p:txBody>
          <a:bodyPr wrap="square">
            <a:spAutoFit/>
          </a:bodyPr>
          <a:lstStyle/>
          <a:p>
            <a:pPr algn="just"/>
            <a:r>
              <a:rPr lang="es-ES" sz="2000" dirty="0"/>
              <a:t>La interpretación que realizan los tribunales al determinar si procede o no el acceso a MAC a través de los recursos de amparo consiste en interpretar en concreto, para el caso, presentando argumentos que justifiquen que las disposiciones en las que el reclamante basa su pretensión tienen uno u otro significado.</a:t>
            </a:r>
            <a:endParaRPr lang="es-UY" sz="2000" dirty="0"/>
          </a:p>
        </p:txBody>
      </p:sp>
      <p:sp>
        <p:nvSpPr>
          <p:cNvPr id="11" name="CuadroTexto 10">
            <a:extLst>
              <a:ext uri="{FF2B5EF4-FFF2-40B4-BE49-F238E27FC236}">
                <a16:creationId xmlns:a16="http://schemas.microsoft.com/office/drawing/2014/main" id="{DE8AAC6F-A16F-71F3-ED48-3C59103C8325}"/>
              </a:ext>
            </a:extLst>
          </p:cNvPr>
          <p:cNvSpPr txBox="1"/>
          <p:nvPr/>
        </p:nvSpPr>
        <p:spPr>
          <a:xfrm>
            <a:off x="1862569" y="3510338"/>
            <a:ext cx="6637194" cy="2677656"/>
          </a:xfrm>
          <a:prstGeom prst="rect">
            <a:avLst/>
          </a:prstGeom>
          <a:noFill/>
          <a:ln w="28575">
            <a:solidFill>
              <a:schemeClr val="accent6">
                <a:lumMod val="40000"/>
                <a:lumOff val="60000"/>
              </a:schemeClr>
            </a:solidFill>
            <a:prstDash val="dash"/>
          </a:ln>
        </p:spPr>
        <p:txBody>
          <a:bodyPr wrap="square">
            <a:spAutoFit/>
          </a:bodyPr>
          <a:lstStyle/>
          <a:p>
            <a:pPr algn="just"/>
            <a:r>
              <a:rPr lang="es-ES" sz="2400" dirty="0">
                <a:solidFill>
                  <a:schemeClr val="accent6"/>
                </a:solidFill>
              </a:rPr>
              <a:t>De la observación del universo de sentencias analizadas, surge que buena parte de las decisiones en los TAC que acogen la pretensión, incluyen como argumento de la justificación que el artículo 44 de la Constitución uruguaya establece expresamente el derecho a la salud de los habitantes de la república. </a:t>
            </a:r>
            <a:endParaRPr lang="es-UY" sz="2400" dirty="0">
              <a:solidFill>
                <a:schemeClr val="accent6"/>
              </a:solidFill>
            </a:endParaRPr>
          </a:p>
        </p:txBody>
      </p:sp>
    </p:spTree>
    <p:extLst>
      <p:ext uri="{BB962C8B-B14F-4D97-AF65-F5344CB8AC3E}">
        <p14:creationId xmlns:p14="http://schemas.microsoft.com/office/powerpoint/2010/main" val="24685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Personalizar">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90_TF78438558_Win32" id="{AA85AFFE-C10C-4074-A3C2-EA00DC51B9DE}" vid="{92586EA8-77DE-4ED4-9214-CC23F714AE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{50B90A63-3567-4C35-9A3C-B9E434AB84BE}tf78438558_win32</Template>
  <TotalTime>286</TotalTime>
  <Words>1854</Words>
  <Application>Microsoft Office PowerPoint</Application>
  <PresentationFormat>Panorámica</PresentationFormat>
  <Paragraphs>54</Paragraphs>
  <Slides>15</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Arial Black</vt:lpstr>
      <vt:lpstr>Calibri</vt:lpstr>
      <vt:lpstr>Sabon Next LT</vt:lpstr>
      <vt:lpstr>Personalizar</vt:lpstr>
      <vt:lpstr>DESACUERDOS ACERCA Del sentido del artículo 44 de la Constitución Uruguaya</vt:lpstr>
      <vt:lpstr>EL CONTEXTO DEL DESACUERDO</vt:lpstr>
      <vt:lpstr>EL TEXTO DEL ARTÍCULO 44 DE LA CONSTITUCIÓN</vt:lpstr>
      <vt:lpstr>significados desde una interpretación literal: </vt:lpstr>
      <vt:lpstr>Presentación de PowerPoint</vt:lpstr>
      <vt:lpstr>Presentación de PowerPoint</vt:lpstr>
      <vt:lpstr>¿quiénes son los PARTICIPANTES DE LA PRÁCTICA JURÍDICA?</vt:lpstr>
      <vt:lpstr>La interpretación de los juristas</vt:lpstr>
      <vt:lpstr>LA INTERPRETACIÓN de los jueces</vt:lpstr>
      <vt:lpstr>Presentación de PowerPoint</vt:lpstr>
      <vt:lpstr>Presentación de PowerPoint</vt:lpstr>
      <vt:lpstr>ARGUMENTOS A FAVOR O EN CONTRA DEL ACCESO</vt:lpstr>
      <vt:lpstr>Presentación de PowerPoint</vt:lpstr>
      <vt:lpstr>Presentación de PowerPoint</vt:lpstr>
      <vt:lpstr>¡Gracias por la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Lucía Giudice</dc:creator>
  <cp:lastModifiedBy>Lucía Giudice</cp:lastModifiedBy>
  <cp:revision>1</cp:revision>
  <dcterms:created xsi:type="dcterms:W3CDTF">2024-11-11T17:51:58Z</dcterms:created>
  <dcterms:modified xsi:type="dcterms:W3CDTF">2024-11-19T15:34:38Z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