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4"/>
  </p:notes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F83BB-ABE5-4D16-AB18-E81D38363FC5}" type="datetimeFigureOut">
              <a:rPr lang="es-UY" smtClean="0"/>
              <a:t>3/8/2024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7299-89C1-4432-903A-D0B57687DC2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519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5C2E15-67CA-469F-AE46-6A6C98C3B196}" type="slidenum">
              <a:rPr kumimoji="0" lang="es-ES" altLang="es-UY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s-ES" altLang="es-UY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UY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A6C9-9FC3-49BF-BE8A-A634CC9409FE}" type="datetimeFigureOut">
              <a:rPr lang="es-UY" smtClean="0"/>
              <a:t>3/8/2024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CB7E-711D-4638-918B-D77BC620587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044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FFCD1E-C12F-4DCD-8C2E-CA5F0092FB3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9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8F99A8-2599-4AB8-92C2-30F5D07CAD6D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71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3D724C-B204-4CC3-906E-B27789CE866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437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3942A4-D977-4218-A95B-206B8E41DA7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62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4F358A3-5EC0-4B6F-9A18-4C83E3D5A387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683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8654E13-B4EA-456A-A613-5D7ADF928591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6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1B4061-B3AA-470E-A45C-F60DBE0B0E6F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2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1D1F37-BC04-4BBE-8683-861213A63C02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64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B196A0-C443-4F67-9DF9-F3608CC5C8F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627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50C058-609B-447D-9355-BA6D68DB774A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065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5BAE85-8FA8-40A8-B474-FEBD1ED0346A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090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135B7B-8482-4BAC-AA36-CBF30316DDB9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0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4FE738C-E158-40E1-8D92-F6C793E32750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060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5E900C-AA05-4780-8590-5FCC49773580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123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A6C9-9FC3-49BF-BE8A-A634CC9409FE}" type="datetimeFigureOut">
              <a:rPr lang="es-UY" smtClean="0"/>
              <a:t>3/8/2024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CB7E-711D-4638-918B-D77BC620587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37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Y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Y" smtClean="0"/>
              <a:t>Pulse para editar los formatos del texto del esquema</a:t>
            </a:r>
          </a:p>
          <a:p>
            <a:pPr lvl="1"/>
            <a:r>
              <a:rPr lang="en-GB" altLang="es-UY" smtClean="0"/>
              <a:t>Segundo nivel del esquema</a:t>
            </a:r>
          </a:p>
          <a:p>
            <a:pPr lvl="2"/>
            <a:r>
              <a:rPr lang="en-GB" altLang="es-UY" smtClean="0"/>
              <a:t>Tercer nivel del esquema</a:t>
            </a:r>
          </a:p>
          <a:p>
            <a:pPr lvl="3"/>
            <a:r>
              <a:rPr lang="en-GB" altLang="es-UY" smtClean="0"/>
              <a:t>Cuarto nivel del esquema</a:t>
            </a:r>
          </a:p>
          <a:p>
            <a:pPr lvl="4"/>
            <a:r>
              <a:rPr lang="en-GB" altLang="es-UY" smtClean="0"/>
              <a:t>Quinto nivel del esquema</a:t>
            </a:r>
          </a:p>
          <a:p>
            <a:pPr lvl="4"/>
            <a:r>
              <a:rPr lang="en-GB" altLang="es-UY" smtClean="0"/>
              <a:t>Sexto nivel del esquema</a:t>
            </a:r>
          </a:p>
          <a:p>
            <a:pPr lvl="4"/>
            <a:r>
              <a:rPr lang="en-GB" altLang="es-UY" smtClean="0"/>
              <a:t>Séptimo nivel del esquema</a:t>
            </a:r>
          </a:p>
          <a:p>
            <a:pPr lvl="4"/>
            <a:r>
              <a:rPr lang="en-GB" altLang="es-UY" smtClean="0"/>
              <a:t>Octavo nivel del esquema</a:t>
            </a:r>
          </a:p>
          <a:p>
            <a:pPr lvl="4"/>
            <a:r>
              <a:rPr lang="en-GB" altLang="es-UY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E588C68-A2B8-451A-93F2-33C4D530FE74}" type="slidenum">
              <a:rPr kumimoji="0" lang="es-ES" altLang="es-UY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‹Nº›</a:t>
            </a:fld>
            <a:endParaRPr kumimoji="0" lang="es-ES" altLang="es-UY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320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200" b="1" smtClean="0">
                <a:latin typeface="Futura Md BT" pitchFamily="32" charset="0"/>
              </a:rPr>
              <a:t>BIENVENIDOS</a:t>
            </a:r>
            <a:br>
              <a:rPr lang="es-ES" altLang="es-UY" sz="3200" b="1" smtClean="0">
                <a:latin typeface="Futura Md BT" pitchFamily="32" charset="0"/>
              </a:rPr>
            </a:br>
            <a:r>
              <a:rPr lang="es-ES" altLang="es-UY" sz="3200" b="1" smtClean="0">
                <a:latin typeface="Futura Md BT" pitchFamily="32" charset="0"/>
              </a:rPr>
              <a:t> OIC Plan 2013</a:t>
            </a:r>
            <a:endParaRPr lang="es-ES" altLang="es-UY" sz="3200" b="1" dirty="0" smtClean="0">
              <a:latin typeface="Futura Md BT" pitchFamily="3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17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EL ESTADO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92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mtClean="0">
                <a:latin typeface="Futura Md BT" pitchFamily="32" charset="0"/>
              </a:rPr>
              <a:t>Política Económica:</a:t>
            </a:r>
            <a:endParaRPr lang="es-ES" altLang="es-UY" dirty="0" smtClean="0">
              <a:latin typeface="Futura Md BT" pitchFamily="3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8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200" smtClean="0">
                <a:latin typeface="Futura Md BT" pitchFamily="32" charset="0"/>
              </a:rPr>
              <a:t>Paradigma educativo…crisis???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87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76238"/>
            <a:ext cx="7772400" cy="965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4000" b="1" smtClean="0">
                <a:latin typeface="Futura Md BT" pitchFamily="32" charset="0"/>
              </a:rPr>
              <a:t>Novelista Daniel Pennac: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0"/>
            <a:ext cx="8424862" cy="5218113"/>
          </a:xfrm>
        </p:spPr>
        <p:txBody>
          <a:bodyPr/>
          <a:lstStyle/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El amor nos hace inteligentes.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Nada nos pertenece.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smtClean="0">
                <a:latin typeface="Futura Md BT" pitchFamily="32" charset="0"/>
              </a:rPr>
              <a:t>Curiosidad.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800" b="1" u="sng" smtClean="0">
                <a:latin typeface="Futura Md BT" pitchFamily="32" charset="0"/>
              </a:rPr>
              <a:t>- Otros apuntes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Educación como fábrica de “normales”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Estudiantes como consumidores Deseo/necesidad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La certeza da seguridad y nos hace “indignos”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El mandato de la conformidad.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La felicidad puede ser “entender”</a:t>
            </a:r>
          </a:p>
          <a:p>
            <a:pPr marL="341313" indent="-341313" algn="just" eaLnBrk="1" hangingPunct="1">
              <a:spcBef>
                <a:spcPts val="700"/>
              </a:spcBef>
              <a:buFont typeface="Futura Md BT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UY" sz="2600" smtClean="0">
                <a:latin typeface="Futura Md BT" pitchFamily="32" charset="0"/>
              </a:rPr>
              <a:t>El “miedo” en la educación. </a:t>
            </a:r>
          </a:p>
        </p:txBody>
      </p:sp>
    </p:spTree>
    <p:extLst>
      <p:ext uri="{BB962C8B-B14F-4D97-AF65-F5344CB8AC3E}">
        <p14:creationId xmlns:p14="http://schemas.microsoft.com/office/powerpoint/2010/main" val="343344087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mtClean="0">
                <a:latin typeface="Futura Md BT" pitchFamily="32" charset="0"/>
              </a:rPr>
              <a:t>Hipótesis de Trabajo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35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Adam Smith 1874: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Definición de Economía: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28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Problemas de Organización Económica: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00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600" smtClean="0">
                <a:latin typeface="Futura Md BT" pitchFamily="32" charset="0"/>
              </a:rPr>
              <a:t>Precios en Economía Mixta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99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UY" sz="3200" b="1" smtClean="0">
                <a:latin typeface="Futura Md BT" pitchFamily="32" charset="0"/>
              </a:rPr>
              <a:t>Caso – Vacunas Covid-19 (al 08/08/21)</a:t>
            </a:r>
            <a:endParaRPr lang="es-ES" altLang="es-UY" sz="3200" b="1" dirty="0" smtClean="0">
              <a:latin typeface="Futura Md BT" pitchFamily="3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80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</Words>
  <Application>Microsoft Office PowerPoint</Application>
  <PresentationFormat>Presentación en pantalla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Futura Md BT</vt:lpstr>
      <vt:lpstr>Times New Roman</vt:lpstr>
      <vt:lpstr>Tema de Office</vt:lpstr>
      <vt:lpstr>1_Tema de Office</vt:lpstr>
      <vt:lpstr>BIENVENIDOS  OIC Plan 2013</vt:lpstr>
      <vt:lpstr>Paradigma educativo…crisis???</vt:lpstr>
      <vt:lpstr>Novelista Daniel Pennac:</vt:lpstr>
      <vt:lpstr>Hipótesis de Trabajo</vt:lpstr>
      <vt:lpstr>Adam Smith 1874:</vt:lpstr>
      <vt:lpstr>Definición de Economía:</vt:lpstr>
      <vt:lpstr>Problemas de Organización Económica:</vt:lpstr>
      <vt:lpstr>Precios en Economía Mixta</vt:lpstr>
      <vt:lpstr>Caso – Vacunas Covid-19 (al 08/08/21)</vt:lpstr>
      <vt:lpstr>EL ESTADO</vt:lpstr>
      <vt:lpstr>Política Económica: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 OIC Plan 2013</dc:title>
  <dc:creator>Martin Costa</dc:creator>
  <cp:lastModifiedBy>Martin Costa</cp:lastModifiedBy>
  <cp:revision>2</cp:revision>
  <dcterms:created xsi:type="dcterms:W3CDTF">2021-08-09T19:22:55Z</dcterms:created>
  <dcterms:modified xsi:type="dcterms:W3CDTF">2024-08-03T13:33:56Z</dcterms:modified>
</cp:coreProperties>
</file>