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88825" cy="6858000"/>
  <p:notesSz cx="6797675" cy="9926638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59" d="100"/>
          <a:sy n="59" d="100"/>
        </p:scale>
        <p:origin x="360" y="9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186" y="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os Darío Delasio" userId="bd5aa831e8c568ed" providerId="LiveId" clId="{4D76F344-4C3B-4713-B7DA-2C9241615BEE}"/>
    <pc:docChg chg="custSel modSld">
      <pc:chgData name="Carlos Darío Delasio" userId="bd5aa831e8c568ed" providerId="LiveId" clId="{4D76F344-4C3B-4713-B7DA-2C9241615BEE}" dt="2023-01-06T02:30:06.646" v="112" actId="20577"/>
      <pc:docMkLst>
        <pc:docMk/>
      </pc:docMkLst>
      <pc:sldChg chg="modSp mod">
        <pc:chgData name="Carlos Darío Delasio" userId="bd5aa831e8c568ed" providerId="LiveId" clId="{4D76F344-4C3B-4713-B7DA-2C9241615BEE}" dt="2023-01-06T02:30:06.646" v="112" actId="20577"/>
        <pc:sldMkLst>
          <pc:docMk/>
          <pc:sldMk cId="2128536031" sldId="257"/>
        </pc:sldMkLst>
        <pc:spChg chg="mod">
          <ac:chgData name="Carlos Darío Delasio" userId="bd5aa831e8c568ed" providerId="LiveId" clId="{4D76F344-4C3B-4713-B7DA-2C9241615BEE}" dt="2023-01-06T02:30:06.646" v="112" actId="20577"/>
          <ac:spMkLst>
            <pc:docMk/>
            <pc:sldMk cId="2128536031" sldId="257"/>
            <ac:spMk id="13" creationId="{00000000-0000-0000-0000-000000000000}"/>
          </ac:spMkLst>
        </pc:spChg>
        <pc:spChg chg="mod">
          <ac:chgData name="Carlos Darío Delasio" userId="bd5aa831e8c568ed" providerId="LiveId" clId="{4D76F344-4C3B-4713-B7DA-2C9241615BEE}" dt="2023-01-06T02:29:00.277" v="88" actId="115"/>
          <ac:spMkLst>
            <pc:docMk/>
            <pc:sldMk cId="2128536031" sldId="257"/>
            <ac:spMk id="14" creationId="{00000000-0000-0000-0000-000000000000}"/>
          </ac:spMkLst>
        </pc:spChg>
      </pc:sldChg>
    </pc:docChg>
  </pc:docChgLst>
  <pc:docChgLst>
    <pc:chgData name="Carlos Darío Delasio" userId="bd5aa831e8c568ed" providerId="LiveId" clId="{43A7ACBC-9052-4223-A607-CE55CD339089}"/>
    <pc:docChg chg="modSld">
      <pc:chgData name="Carlos Darío Delasio" userId="bd5aa831e8c568ed" providerId="LiveId" clId="{43A7ACBC-9052-4223-A607-CE55CD339089}" dt="2023-02-06T23:45:19.594" v="5" actId="20577"/>
      <pc:docMkLst>
        <pc:docMk/>
      </pc:docMkLst>
      <pc:sldChg chg="modSp mod">
        <pc:chgData name="Carlos Darío Delasio" userId="bd5aa831e8c568ed" providerId="LiveId" clId="{43A7ACBC-9052-4223-A607-CE55CD339089}" dt="2023-02-06T23:45:19.594" v="5" actId="20577"/>
        <pc:sldMkLst>
          <pc:docMk/>
          <pc:sldMk cId="1920111014" sldId="256"/>
        </pc:sldMkLst>
        <pc:spChg chg="mod">
          <ac:chgData name="Carlos Darío Delasio" userId="bd5aa831e8c568ed" providerId="LiveId" clId="{43A7ACBC-9052-4223-A607-CE55CD339089}" dt="2023-02-06T23:45:19.594" v="5" actId="20577"/>
          <ac:spMkLst>
            <pc:docMk/>
            <pc:sldMk cId="1920111014" sldId="256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C2446EEE-9F74-414C-8CF3-76F72C6C9CBB}" type="datetime1">
              <a:rPr lang="es-ES" smtClean="0"/>
              <a:t>01/09/2025</a:t>
            </a:fld>
            <a:endParaRPr lang="es-ES" dirty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es-ES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48FC2AD-8B93-45A4-8827-85E82B2F4F55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95867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85677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3485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6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9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orma libre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22E2A2-B648-4842-9ED5-8E4D1828D625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7" name="línea" descr="Gráfico de líneas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3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4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5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6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7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8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6AB9F2-CD8F-42EB-A63E-2B03D1B74C56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7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5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6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7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8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9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0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41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ACC39B-F8AD-4C56-AD8F-A56798AE1A49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255" name="línea" descr="Gráfico de líneas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orma libre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7" name="Forma libre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8" name="Forma libre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59" name="Forma libre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0" name="Forma libre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1" name="Forma libre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2" name="Forma libre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3" name="Forma libre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4" name="Forma libre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5" name="Forma libre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6" name="Forma libre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7" name="Forma libre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8" name="Forma libre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69" name="Forma libre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0" name="Forma libre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1" name="Forma libre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2" name="Forma libre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3" name="Forma libre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4" name="Forma libre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5" name="Forma libre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6" name="Forma libre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7" name="Forma libre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8" name="Forma libre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79" name="Forma libre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0" name="Forma libre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1" name="Forma libre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2" name="Forma libre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3" name="Forma libre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4" name="Forma libre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5" name="Forma libre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6" name="Forma libre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7" name="Forma libre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8" name="Forma libre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89" name="Forma libre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0" name="Forma libre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1" name="Forma libre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2" name="Forma libre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3" name="Forma libre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4" name="Forma libre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5" name="Forma libre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6" name="Forma libre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7" name="Forma libre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8" name="Forma libre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299" name="Forma libre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0" name="Forma libre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1" name="Forma libre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2" name="Forma libre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3" name="Forma libre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4" name="Forma libre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5" name="Forma libre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6" name="Forma libre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7" name="Forma libre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8" name="Forma libre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09" name="Forma libre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0" name="Forma libre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1" name="Forma libre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2" name="Forma libre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3" name="Forma libre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4" name="Forma libre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5" name="Forma libre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6" name="Forma libre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7" name="Forma libre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8" name="Forma libre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19" name="Forma libre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0" name="Forma libre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1" name="Forma libre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2" name="Forma libre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3" name="Forma libre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4" name="Forma libre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5" name="Forma libre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6" name="Forma libre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7" name="Forma libre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8" name="Forma libre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29" name="Forma libre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0" name="Forma libre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1" name="Forma libre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2" name="Forma libre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3" name="Forma libre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4" name="Forma libre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5" name="Forma libre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6" name="Forma libre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7" name="Forma libre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8" name="Forma libre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39" name="Forma libre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0" name="Forma libre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1" name="Forma libre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2" name="Forma libre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3" name="Forma libre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4" name="Forma libre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5" name="Forma libre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6" name="Forma libre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7" name="Forma libre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8" name="Forma libre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49" name="Forma libre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0" name="Forma libre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1" name="Forma libre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2" name="Forma libre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3" name="Forma libre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4" name="Forma libre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5" name="Forma libre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6" name="Forma libre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7" name="Forma libre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8" name="Forma libre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59" name="Forma libre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0" name="Forma libre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1" name="Forma libre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2" name="Forma libre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3" name="Forma libre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4" name="Forma libre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5" name="Forma libre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6" name="Forma libre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7" name="Forma libre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8" name="Forma libre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69" name="Forma libre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0" name="Forma libre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1" name="Forma libre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2" name="Forma libre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3" name="Forma libre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4" name="Forma libre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5" name="Forma libre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6" name="Forma libre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7" name="Forma libre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  <p:sp>
          <p:nvSpPr>
            <p:cNvPr id="378" name="Forma libre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/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9A5F5A5-C1AF-4E1F-BBE9-77A0324E6A16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8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BAF46A-8BB1-4F24-A11E-0306615E93F5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60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orma libre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1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2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3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4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4829AD9-EA14-4AE8-BB2F-1A8BF56A3E5B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  <p:sp>
        <p:nvSpPr>
          <p:cNvPr id="85" name="Marcador de posición de contenido 3"/>
          <p:cNvSpPr>
            <a:spLocks noGrp="1"/>
          </p:cNvSpPr>
          <p:nvPr>
            <p:ph sz="half" idx="13"/>
          </p:nvPr>
        </p:nvSpPr>
        <p:spPr>
          <a:xfrm>
            <a:off x="6246812" y="2819400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grpSp>
        <p:nvGrpSpPr>
          <p:cNvPr id="156" name="línea" descr="Gráfico de líneas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orma libre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8" name="Forma libre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59" name="Forma libre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0" name="Forma libre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1" name="Forma libre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2" name="Forma libre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3" name="Forma libre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4" name="Forma libre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5" name="Forma libre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6" name="Forma libre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7" name="Forma libre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8" name="Forma libre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69" name="Forma libre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0" name="Forma libre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1" name="Forma libre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2" name="Forma libre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3" name="Forma libre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4" name="Forma libre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5" name="Forma libre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6" name="Forma libre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7" name="Forma libre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8" name="Forma libre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79" name="Forma libre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0" name="Forma libre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1" name="Forma libre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2" name="Forma libre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3" name="Forma libre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4" name="Forma libre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5" name="Forma libre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6" name="Forma libre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7" name="Forma libre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8" name="Forma libre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89" name="Forma libre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0" name="Forma libre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1" name="Forma libre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2" name="Forma libre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3" name="Forma libre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4" name="Forma libre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5" name="Forma libre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6" name="Forma libre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7" name="Forma libre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8" name="Forma libre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199" name="Forma libre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0" name="Forma libre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1" name="Forma libre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2" name="Forma libre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3" name="Forma libre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4" name="Forma libre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5" name="Forma libre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6" name="Forma libre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7" name="Forma libre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8" name="Forma libre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09" name="Forma libre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0" name="Forma libre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1" name="Forma libre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2" name="Forma libre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3" name="Forma libre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4" name="Forma libre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5" name="Forma libre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6" name="Forma libre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7" name="Forma libre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8" name="Forma libre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19" name="Forma libre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0" name="Forma libre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1" name="Forma libre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2" name="Forma libre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3" name="Forma libre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4" name="Forma libre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5" name="Forma libre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6" name="Forma libre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7" name="Forma libre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8" name="Forma libre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29" name="Forma libre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  <p:sp>
          <p:nvSpPr>
            <p:cNvPr id="230" name="Forma libre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es-ES" noProof="0" dirty="0">
                <a:ln>
                  <a:noFill/>
                </a:ln>
              </a:endParaRPr>
            </a:p>
          </p:txBody>
        </p:sp>
      </p:grp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996EFD6-A265-4329-83FB-237234CCC851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1EEC8E5-6135-4EEA-A5FA-4E382F0E51FD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 noProof="0"/>
              <a:t>Editar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ES" noProof="0" dirty="0"/>
          </a:p>
        </p:txBody>
      </p:sp>
      <p:grpSp>
        <p:nvGrpSpPr>
          <p:cNvPr id="615" name="marco" descr="Gráfico de cuadro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upo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upo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upo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upo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upo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upo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AA01AB-145F-4AE5-A1D5-362BC05CA7CC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imagen 2" descr="Marcador de posición vacío para agregar una imagen. Haga clic en el marcador de posición y seleccione la imagen que quiera agregar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  <a:endParaRPr lang="es-ES" noProof="0" dirty="0"/>
          </a:p>
        </p:txBody>
      </p:sp>
      <p:grpSp>
        <p:nvGrpSpPr>
          <p:cNvPr id="614" name="marco" descr="Gráfico de cuadro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upo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upo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orma libre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Forma libre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Forma libre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upo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orma libre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Forma libre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Forma libre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upo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upo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orma libre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Forma libre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Forma libre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Forma libre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Forma libre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Forma libre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Forma libre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Forma libre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Forma libre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Forma libre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Forma libre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Forma libre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Forma libre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Forma libre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Forma libre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Forma libre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Forma libre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Forma libre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Forma libre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Forma libre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Forma libre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Forma libre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Forma libre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Forma libre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Forma libre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Forma libre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Forma libre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Forma libre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Forma libre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Forma libre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Forma libre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Forma libre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Forma libre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Forma libre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Forma libre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Forma libre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Forma libre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Forma libre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Forma libre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Forma libre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Forma libre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Forma libre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Forma libre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Forma libre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Forma libre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Forma libre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Forma libre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Forma libre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Forma libre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Forma libre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Forma libre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Forma libre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Forma libre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Forma libre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Forma libre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Forma libre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Forma libre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Forma libre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Forma libre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Forma libre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Forma libre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Forma libre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Forma libre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Forma libre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Forma libre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Forma libre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Forma libre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Forma libre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Forma libre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Forma libre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Forma libre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Forma libre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Forma libre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Forma libre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upo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orma libre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Forma libre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Forma libre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Forma libre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Forma libre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Forma libre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Forma libre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Forma libre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Forma libre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Forma libre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Forma libre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Forma libre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Forma libre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Forma libre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Forma libre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Forma libre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Forma libre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Forma libre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Forma libre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Forma libre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Forma libre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Forma libre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Forma libre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Forma libre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Forma libre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Forma libre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Forma libre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Forma libre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Forma libre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Forma libre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Forma libre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Forma libre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Forma libre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Forma libre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Forma libre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Forma libre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Forma libre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Forma libre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Forma libre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Forma libre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Forma libre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Forma libre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Forma libre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Forma libre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Forma libre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Forma libre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Forma libre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Forma libre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Forma libre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Forma libre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Forma libre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Forma libre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Forma libre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Forma libre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Forma libre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Forma libre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Forma libre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Forma libre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Forma libre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Forma libre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Forma libre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Forma libre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Forma libre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Forma libre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Forma libre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Forma libre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Forma libre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Forma libre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Forma libre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Forma libre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Forma libre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Forma libre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Forma libre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Forma libre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es-ES" noProof="0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Marcador de posición de texto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D16348-E405-42B1-89B5-964AA77FE073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es-ES" noProof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dirty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3EA5BF5C-F4C1-4C94-BD5F-F847F8EB8117}" type="datetime1">
              <a:rPr lang="es-ES" noProof="0" smtClean="0"/>
              <a:t>01/09/2025</a:t>
            </a:fld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es-ES" noProof="0" smtClean="0"/>
              <a:pPr rtl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es-ES" sz="6000" b="1" dirty="0"/>
              <a:t>RSE Y </a:t>
            </a:r>
            <a:r>
              <a:rPr lang="es-ES" sz="6000" b="1" dirty="0" smtClean="0"/>
              <a:t>RRLL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Desarrollo </a:t>
            </a:r>
            <a:r>
              <a:rPr lang="es-ES" dirty="0"/>
              <a:t>sostenible vs. Desarrollo sustentable</a:t>
            </a:r>
            <a:r>
              <a:rPr lang="es-ES" dirty="0" smtClean="0"/>
              <a:t>) – Diferenciación de ONU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es-ES" dirty="0" smtClean="0"/>
              <a:t>Mag</a:t>
            </a:r>
            <a:r>
              <a:rPr lang="es-ES" dirty="0"/>
              <a:t>. Carlos </a:t>
            </a:r>
            <a:r>
              <a:rPr lang="es-ES" dirty="0" smtClean="0"/>
              <a:t>DELASIO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dirty="0"/>
              <a:t>Desarrollo SOSTENIBLE y desarrollo SUSTENTABLE – Diferenciación de ONU</a:t>
            </a:r>
          </a:p>
        </p:txBody>
      </p:sp>
      <p:sp>
        <p:nvSpPr>
          <p:cNvPr id="14" name="Marcador de posición de contenido 13"/>
          <p:cNvSpPr>
            <a:spLocks noGrp="1"/>
          </p:cNvSpPr>
          <p:nvPr>
            <p:ph idx="1"/>
          </p:nvPr>
        </p:nvSpPr>
        <p:spPr>
          <a:xfrm>
            <a:off x="261764" y="1988840"/>
            <a:ext cx="11449272" cy="4320480"/>
          </a:xfrm>
        </p:spPr>
        <p:txBody>
          <a:bodyPr rtlCol="0">
            <a:normAutofit/>
          </a:bodyPr>
          <a:lstStyle/>
          <a:p>
            <a:r>
              <a:rPr lang="es-ES" sz="2800" b="1" dirty="0"/>
              <a:t>¿Qué diferencia existe entre desarrollo sostenible y desarrollo sustentable?</a:t>
            </a:r>
          </a:p>
          <a:p>
            <a:pPr marL="0" indent="0">
              <a:buNone/>
            </a:pPr>
            <a:r>
              <a:rPr lang="es-ES" sz="2800" dirty="0"/>
              <a:t>De acuerdo con las Naciones Unidas, la diferencia que existe entre </a:t>
            </a:r>
            <a:r>
              <a:rPr lang="es-ES" sz="2800" i="1" dirty="0"/>
              <a:t>desarrollo sostenible </a:t>
            </a:r>
            <a:r>
              <a:rPr lang="es-ES" sz="2800" dirty="0"/>
              <a:t>y </a:t>
            </a:r>
            <a:r>
              <a:rPr lang="es-ES" sz="2800" i="1" dirty="0"/>
              <a:t>desarrollo sustentable </a:t>
            </a:r>
            <a:r>
              <a:rPr lang="es-ES" sz="2800" dirty="0"/>
              <a:t>es que el </a:t>
            </a:r>
            <a:endParaRPr lang="es-ES" sz="2800" dirty="0" smtClean="0"/>
          </a:p>
          <a:p>
            <a:pPr marL="0" indent="0">
              <a:buNone/>
            </a:pPr>
            <a:r>
              <a:rPr lang="es-ES" sz="2800" dirty="0" smtClean="0"/>
              <a:t>desarrollo </a:t>
            </a:r>
            <a:r>
              <a:rPr lang="es-ES" sz="2800" b="1" dirty="0"/>
              <a:t>SUSTENTABLE</a:t>
            </a:r>
            <a:r>
              <a:rPr lang="es-ES" sz="2800" dirty="0"/>
              <a:t> es el proceso por el cual se preserva, conserva y protege </a:t>
            </a:r>
            <a:r>
              <a:rPr lang="es-ES" sz="2800" b="1" dirty="0"/>
              <a:t>sólo los Recursos Naturales </a:t>
            </a:r>
            <a:r>
              <a:rPr lang="es-ES" sz="2800" dirty="0"/>
              <a:t>para el beneficio de las generaciones presentes y futuras 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sin tomar en cuenta las necesidades </a:t>
            </a:r>
            <a:r>
              <a:rPr lang="es-ES" sz="2800" u="sng" dirty="0">
                <a:solidFill>
                  <a:schemeClr val="accent3">
                    <a:lumMod val="75000"/>
                  </a:schemeClr>
                </a:solidFill>
              </a:rPr>
              <a:t>sociales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s-ES" sz="2800" u="sng" dirty="0">
                <a:solidFill>
                  <a:schemeClr val="accent3">
                    <a:lumMod val="75000"/>
                  </a:schemeClr>
                </a:solidFill>
              </a:rPr>
              <a:t>políticas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 ni </a:t>
            </a:r>
            <a:r>
              <a:rPr lang="es-ES" sz="2800" u="sng" dirty="0">
                <a:solidFill>
                  <a:schemeClr val="accent3">
                    <a:lumMod val="75000"/>
                  </a:schemeClr>
                </a:solidFill>
              </a:rPr>
              <a:t>culturales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 del ser humano</a:t>
            </a:r>
            <a:r>
              <a:rPr lang="es-ES" sz="2800" dirty="0"/>
              <a:t>.</a:t>
            </a:r>
          </a:p>
          <a:p>
            <a:pPr marL="0" indent="0">
              <a:buNone/>
            </a:pPr>
            <a:r>
              <a:rPr lang="es-ES" sz="2800" dirty="0"/>
              <a:t> </a:t>
            </a:r>
            <a:endParaRPr lang="es-ES" sz="2800" u="sng" dirty="0"/>
          </a:p>
        </p:txBody>
      </p:sp>
    </p:spTree>
    <p:extLst>
      <p:ext uri="{BB962C8B-B14F-4D97-AF65-F5344CB8AC3E}">
        <p14:creationId xmlns:p14="http://schemas.microsoft.com/office/powerpoint/2010/main" val="212853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s-ES" dirty="0"/>
              <a:t>Desarrollo SOSTENIBLE y desarrollo SUSTENTABLE – Diferenciación de ONU</a:t>
            </a:r>
          </a:p>
        </p:txBody>
      </p:sp>
      <p:sp>
        <p:nvSpPr>
          <p:cNvPr id="14" name="Marcador de posición de contenido 13"/>
          <p:cNvSpPr>
            <a:spLocks noGrp="1"/>
          </p:cNvSpPr>
          <p:nvPr>
            <p:ph idx="1"/>
          </p:nvPr>
        </p:nvSpPr>
        <p:spPr>
          <a:xfrm>
            <a:off x="261764" y="2625080"/>
            <a:ext cx="11449272" cy="2532112"/>
          </a:xfrm>
        </p:spPr>
        <p:txBody>
          <a:bodyPr rtlCol="0">
            <a:normAutofit/>
          </a:bodyPr>
          <a:lstStyle/>
          <a:p>
            <a:r>
              <a:rPr lang="es-ES" sz="2800" dirty="0" smtClean="0"/>
              <a:t>Mientras </a:t>
            </a:r>
            <a:r>
              <a:rPr lang="es-ES" sz="2800" dirty="0"/>
              <a:t>que el desarrollo </a:t>
            </a:r>
            <a:r>
              <a:rPr lang="es-ES" sz="2800" b="1" dirty="0"/>
              <a:t>SOSTENIBLE</a:t>
            </a:r>
            <a:r>
              <a:rPr lang="es-ES" sz="2800" dirty="0"/>
              <a:t> es el proceso mediante el cual se trata de satisfacer las 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necesidades </a:t>
            </a:r>
            <a:r>
              <a:rPr lang="es-ES" sz="2800" u="sng" dirty="0">
                <a:solidFill>
                  <a:schemeClr val="accent3">
                    <a:lumMod val="75000"/>
                  </a:schemeClr>
                </a:solidFill>
              </a:rPr>
              <a:t>económicas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s-ES" sz="2800" u="sng" dirty="0">
                <a:solidFill>
                  <a:schemeClr val="accent3">
                    <a:lumMod val="75000"/>
                  </a:schemeClr>
                </a:solidFill>
              </a:rPr>
              <a:t>sociales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, de </a:t>
            </a:r>
            <a:r>
              <a:rPr lang="es-ES" sz="2800" u="sng" dirty="0">
                <a:solidFill>
                  <a:schemeClr val="accent3">
                    <a:lumMod val="75000"/>
                  </a:schemeClr>
                </a:solidFill>
              </a:rPr>
              <a:t>diversidad cultural</a:t>
            </a:r>
            <a:r>
              <a:rPr lang="es-ES" sz="2800" dirty="0">
                <a:solidFill>
                  <a:schemeClr val="accent3">
                    <a:lumMod val="75000"/>
                  </a:schemeClr>
                </a:solidFill>
              </a:rPr>
              <a:t> y de un </a:t>
            </a:r>
            <a:r>
              <a:rPr lang="es-ES" sz="2800" u="sng" dirty="0">
                <a:solidFill>
                  <a:schemeClr val="accent3">
                    <a:lumMod val="75000"/>
                  </a:schemeClr>
                </a:solidFill>
              </a:rPr>
              <a:t>medio ambiente sano </a:t>
            </a:r>
            <a:r>
              <a:rPr lang="es-ES" sz="2800" dirty="0"/>
              <a:t>de la actual generación, </a:t>
            </a:r>
            <a:r>
              <a:rPr lang="es-ES" sz="2800" u="sng" dirty="0"/>
              <a:t>sin poner en riesgo la satisfacción de las mismas a las generaciones futuras.</a:t>
            </a:r>
          </a:p>
        </p:txBody>
      </p:sp>
    </p:spTree>
    <p:extLst>
      <p:ext uri="{BB962C8B-B14F-4D97-AF65-F5344CB8AC3E}">
        <p14:creationId xmlns:p14="http://schemas.microsoft.com/office/powerpoint/2010/main" val="361387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zarra 16 x 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500_TF02804846_TF02804846" id="{65FD6923-A55A-4D8A-AB6E-792F5126A260}" vid="{862C69AA-365A-4DD1-97BC-168A1699736E}"/>
    </a:ext>
  </a:extLst>
</a:theme>
</file>

<file path=ppt/theme/theme2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pizarra para el ámbito educativo (panorámica)</Template>
  <TotalTime>113</TotalTime>
  <Words>170</Words>
  <Application>Microsoft Office PowerPoint</Application>
  <PresentationFormat>Personalizado</PresentationFormat>
  <Paragraphs>12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Consolas</vt:lpstr>
      <vt:lpstr>Corbel</vt:lpstr>
      <vt:lpstr>Pizarra 16 x 9</vt:lpstr>
      <vt:lpstr>RSE Y RRLL  Desarrollo sostenible vs. Desarrollo sustentable) – Diferenciación de ONU</vt:lpstr>
      <vt:lpstr>Desarrollo SOSTENIBLE y desarrollo SUSTENTABLE – Diferenciación de ONU</vt:lpstr>
      <vt:lpstr>Desarrollo SOSTENIBLE y desarrollo SUSTENTABLE – Diferenciación de ONU</vt:lpstr>
    </vt:vector>
  </TitlesOfParts>
  <Company>SCM2012PSP1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RSE Y RRLL</dc:title>
  <dc:creator>Administrador</dc:creator>
  <cp:lastModifiedBy>Delasio, Carlos</cp:lastModifiedBy>
  <cp:revision>15</cp:revision>
  <cp:lastPrinted>2025-09-01T19:25:23Z</cp:lastPrinted>
  <dcterms:created xsi:type="dcterms:W3CDTF">2020-09-13T19:44:31Z</dcterms:created>
  <dcterms:modified xsi:type="dcterms:W3CDTF">2025-09-01T20:00:16Z</dcterms:modified>
</cp:coreProperties>
</file>