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62" r:id="rId3"/>
    <p:sldId id="263" r:id="rId4"/>
  </p:sldIdLst>
  <p:sldSz cx="12188825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010FE3-9E1A-4EEE-9628-A54B77AA9EF4}" v="1" dt="2023-07-20T16:46:25.639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59" d="100"/>
          <a:sy n="59" d="100"/>
        </p:scale>
        <p:origin x="360" y="6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18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Darío Delasio" userId="bd5aa831e8c568ed" providerId="LiveId" clId="{5F010FE3-9E1A-4EEE-9628-A54B77AA9EF4}"/>
    <pc:docChg chg="custSel addSld delSld modSld">
      <pc:chgData name="Carlos Darío Delasio" userId="bd5aa831e8c568ed" providerId="LiveId" clId="{5F010FE3-9E1A-4EEE-9628-A54B77AA9EF4}" dt="2023-07-20T16:47:51.796" v="815" actId="2696"/>
      <pc:docMkLst>
        <pc:docMk/>
      </pc:docMkLst>
      <pc:sldChg chg="modSp mod">
        <pc:chgData name="Carlos Darío Delasio" userId="bd5aa831e8c568ed" providerId="LiveId" clId="{5F010FE3-9E1A-4EEE-9628-A54B77AA9EF4}" dt="2023-07-20T16:47:22.244" v="813" actId="113"/>
        <pc:sldMkLst>
          <pc:docMk/>
          <pc:sldMk cId="2128536031" sldId="257"/>
        </pc:sldMkLst>
        <pc:spChg chg="mod">
          <ac:chgData name="Carlos Darío Delasio" userId="bd5aa831e8c568ed" providerId="LiveId" clId="{5F010FE3-9E1A-4EEE-9628-A54B77AA9EF4}" dt="2023-07-20T16:47:22.244" v="813" actId="113"/>
          <ac:spMkLst>
            <pc:docMk/>
            <pc:sldMk cId="2128536031" sldId="257"/>
            <ac:spMk id="13" creationId="{00000000-0000-0000-0000-000000000000}"/>
          </ac:spMkLst>
        </pc:spChg>
        <pc:spChg chg="mod">
          <ac:chgData name="Carlos Darío Delasio" userId="bd5aa831e8c568ed" providerId="LiveId" clId="{5F010FE3-9E1A-4EEE-9628-A54B77AA9EF4}" dt="2023-07-20T16:46:43.986" v="806" actId="20577"/>
          <ac:spMkLst>
            <pc:docMk/>
            <pc:sldMk cId="2128536031" sldId="257"/>
            <ac:spMk id="14" creationId="{00000000-0000-0000-0000-000000000000}"/>
          </ac:spMkLst>
        </pc:spChg>
      </pc:sldChg>
      <pc:sldChg chg="del">
        <pc:chgData name="Carlos Darío Delasio" userId="bd5aa831e8c568ed" providerId="LiveId" clId="{5F010FE3-9E1A-4EEE-9628-A54B77AA9EF4}" dt="2023-07-20T16:47:47.582" v="814" actId="2696"/>
        <pc:sldMkLst>
          <pc:docMk/>
          <pc:sldMk cId="292721925" sldId="258"/>
        </pc:sldMkLst>
      </pc:sldChg>
      <pc:sldChg chg="del">
        <pc:chgData name="Carlos Darío Delasio" userId="bd5aa831e8c568ed" providerId="LiveId" clId="{5F010FE3-9E1A-4EEE-9628-A54B77AA9EF4}" dt="2023-07-20T16:47:51.796" v="815" actId="2696"/>
        <pc:sldMkLst>
          <pc:docMk/>
          <pc:sldMk cId="2394868389" sldId="259"/>
        </pc:sldMkLst>
      </pc:sldChg>
      <pc:sldChg chg="modSp mod">
        <pc:chgData name="Carlos Darío Delasio" userId="bd5aa831e8c568ed" providerId="LiveId" clId="{5F010FE3-9E1A-4EEE-9628-A54B77AA9EF4}" dt="2023-07-20T16:36:39.253" v="470" actId="20577"/>
        <pc:sldMkLst>
          <pc:docMk/>
          <pc:sldMk cId="4248865939" sldId="262"/>
        </pc:sldMkLst>
        <pc:spChg chg="mod">
          <ac:chgData name="Carlos Darío Delasio" userId="bd5aa831e8c568ed" providerId="LiveId" clId="{5F010FE3-9E1A-4EEE-9628-A54B77AA9EF4}" dt="2023-07-20T16:30:33.986" v="0" actId="6549"/>
          <ac:spMkLst>
            <pc:docMk/>
            <pc:sldMk cId="4248865939" sldId="262"/>
            <ac:spMk id="2" creationId="{00000000-0000-0000-0000-000000000000}"/>
          </ac:spMkLst>
        </pc:spChg>
        <pc:spChg chg="mod">
          <ac:chgData name="Carlos Darío Delasio" userId="bd5aa831e8c568ed" providerId="LiveId" clId="{5F010FE3-9E1A-4EEE-9628-A54B77AA9EF4}" dt="2023-07-20T16:36:39.253" v="470" actId="20577"/>
          <ac:spMkLst>
            <pc:docMk/>
            <pc:sldMk cId="4248865939" sldId="262"/>
            <ac:spMk id="3" creationId="{00000000-0000-0000-0000-000000000000}"/>
          </ac:spMkLst>
        </pc:spChg>
      </pc:sldChg>
      <pc:sldChg chg="addSp modSp add mod">
        <pc:chgData name="Carlos Darío Delasio" userId="bd5aa831e8c568ed" providerId="LiveId" clId="{5F010FE3-9E1A-4EEE-9628-A54B77AA9EF4}" dt="2023-07-20T16:41:34.571" v="528" actId="1037"/>
        <pc:sldMkLst>
          <pc:docMk/>
          <pc:sldMk cId="3831536930" sldId="263"/>
        </pc:sldMkLst>
        <pc:spChg chg="mod">
          <ac:chgData name="Carlos Darío Delasio" userId="bd5aa831e8c568ed" providerId="LiveId" clId="{5F010FE3-9E1A-4EEE-9628-A54B77AA9EF4}" dt="2023-07-20T16:41:08.301" v="516" actId="5793"/>
          <ac:spMkLst>
            <pc:docMk/>
            <pc:sldMk cId="3831536930" sldId="263"/>
            <ac:spMk id="3" creationId="{00000000-0000-0000-0000-000000000000}"/>
          </ac:spMkLst>
        </pc:spChg>
        <pc:picChg chg="add mod">
          <ac:chgData name="Carlos Darío Delasio" userId="bd5aa831e8c568ed" providerId="LiveId" clId="{5F010FE3-9E1A-4EEE-9628-A54B77AA9EF4}" dt="2023-07-20T16:41:34.571" v="528" actId="1037"/>
          <ac:picMkLst>
            <pc:docMk/>
            <pc:sldMk cId="3831536930" sldId="263"/>
            <ac:picMk id="6" creationId="{8F0B0218-5A21-FF60-E909-21A0DA1E2B6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2446EEE-9F74-414C-8CF3-76F72C6C9CBB}" type="datetime1">
              <a:rPr lang="es-ES" smtClean="0"/>
              <a:t>01/09/2025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es-ES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8FC2AD-8B93-45A4-8827-85E82B2F4F55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9586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6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9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noProof="0"/>
              <a:t>Haga clic para editar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orma libre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5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7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8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0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orma libre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  <p:sp>
        <p:nvSpPr>
          <p:cNvPr id="85" name="Marcador de posición de contenido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6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8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9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grpSp>
        <p:nvGrpSpPr>
          <p:cNvPr id="615" name="marco" descr="Gráfico de cuadro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upo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upo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upo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upo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upo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upo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quiera agregar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614" name="marco" descr="Gráfico de cuadro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upo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upo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orma libre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upo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orma libre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upo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upo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orma libre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upo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orma libre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dirty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/>
              <a:t>Prof. Adj. Mag. Carlos Darío Delasio</a:t>
            </a:r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33772" y="2058144"/>
            <a:ext cx="11449271" cy="2667000"/>
          </a:xfrm>
        </p:spPr>
        <p:txBody>
          <a:bodyPr rtlCol="0"/>
          <a:lstStyle/>
          <a:p>
            <a:pPr algn="ctr" rtl="0"/>
            <a:r>
              <a:rPr lang="es-ES" b="1" dirty="0">
                <a:solidFill>
                  <a:srgbClr val="FF0000"/>
                </a:solidFill>
              </a:rPr>
              <a:t>RESPONSABILIDAD SOCIAL EMPRESARIAL Y RELACIONES LABORALES</a:t>
            </a:r>
            <a:br>
              <a:rPr lang="es-ES" b="1" dirty="0">
                <a:solidFill>
                  <a:srgbClr val="FF0000"/>
                </a:solidFill>
              </a:rPr>
            </a:b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 dirty="0" smtClean="0"/>
              <a:t>Mag</a:t>
            </a:r>
            <a:r>
              <a:rPr lang="es-ES" dirty="0"/>
              <a:t>. Carlos DELASIO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CC5170B-D750-8446-30FF-0B81096CAFD9}"/>
              </a:ext>
            </a:extLst>
          </p:cNvPr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noFill/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/>
          <p:cNvSpPr txBox="1">
            <a:spLocks/>
          </p:cNvSpPr>
          <p:nvPr/>
        </p:nvSpPr>
        <p:spPr>
          <a:xfrm>
            <a:off x="1557908" y="274638"/>
            <a:ext cx="9143998" cy="1020762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" sz="4000" b="1" dirty="0">
              <a:solidFill>
                <a:srgbClr val="FF0000"/>
              </a:solidFill>
            </a:endParaRPr>
          </a:p>
        </p:txBody>
      </p:sp>
      <p:sp>
        <p:nvSpPr>
          <p:cNvPr id="3" name="Marcador de posición de contenido 13"/>
          <p:cNvSpPr txBox="1">
            <a:spLocks/>
          </p:cNvSpPr>
          <p:nvPr/>
        </p:nvSpPr>
        <p:spPr>
          <a:xfrm>
            <a:off x="333772" y="274638"/>
            <a:ext cx="11593288" cy="5726906"/>
          </a:xfrm>
          <a:prstGeom prst="rect">
            <a:avLst/>
          </a:prstGeom>
        </p:spPr>
        <p:txBody>
          <a:bodyPr rtlCol="0"/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RELACIONES </a:t>
            </a:r>
            <a:r>
              <a:rPr lang="es-ES" sz="3600" b="1" dirty="0" smtClean="0">
                <a:solidFill>
                  <a:srgbClr val="FF0000"/>
                </a:solidFill>
              </a:rPr>
              <a:t>LABORALES</a:t>
            </a:r>
            <a:endParaRPr lang="es-ES" altLang="es-ES" sz="2800" dirty="0"/>
          </a:p>
          <a:p>
            <a:r>
              <a:rPr lang="es-ES" altLang="es-ES" sz="2800" b="1" dirty="0"/>
              <a:t>En el mundo anglosajón tienen un marcado carácter económico.</a:t>
            </a:r>
          </a:p>
          <a:p>
            <a:r>
              <a:rPr lang="es-ES" altLang="es-ES" sz="2800" b="1" dirty="0"/>
              <a:t>En Francia adquirieron características eminentemente sociológicas y esa tendencia se expandió en muchos países. El ejemplo más cercano lo tenemos en UBA que tiene una marcada tendencia de esa naturaleza.</a:t>
            </a:r>
          </a:p>
          <a:p>
            <a:r>
              <a:rPr lang="es-ES" altLang="es-ES" sz="2800" b="1" dirty="0" smtClean="0"/>
              <a:t>En pocos países tienen características tan fuertemente </a:t>
            </a:r>
            <a:r>
              <a:rPr lang="es-ES" altLang="es-ES" sz="2800" b="1" dirty="0"/>
              <a:t>cercanas al </a:t>
            </a:r>
            <a:r>
              <a:rPr lang="es-ES" altLang="es-ES" sz="2800" b="1" dirty="0" smtClean="0"/>
              <a:t>Derecho como en UDELAR (Uruguay).</a:t>
            </a:r>
          </a:p>
          <a:p>
            <a:r>
              <a:rPr lang="es-ES" altLang="es-ES" sz="2800" b="1" dirty="0" smtClean="0"/>
              <a:t>Hay una fuerte tendencia hacia la interdisciplinariedad (con pasos intermedios por la multi y la transdisciplinariedad). Toda Ciencia requiere tiempo para aquilatarse epistemológicamente en método, objeto e investigaciones (Dunlop publica </a:t>
            </a:r>
            <a:r>
              <a:rPr lang="es-ES" altLang="es-ES" sz="2800" b="1" i="1" dirty="0" smtClean="0"/>
              <a:t>Industrial Relations Systems </a:t>
            </a:r>
            <a:r>
              <a:rPr lang="es-ES" altLang="es-ES" sz="2800" b="1" dirty="0" smtClean="0"/>
              <a:t>en 1958).</a:t>
            </a:r>
            <a:endParaRPr lang="es-ES" altLang="es-ES" sz="2800" b="1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dirty="0" smtClean="0"/>
              <a:t>Mag</a:t>
            </a:r>
            <a:r>
              <a:rPr lang="es-ES" noProof="0" dirty="0"/>
              <a:t>. Carlos </a:t>
            </a:r>
            <a:r>
              <a:rPr lang="es-ES" noProof="0" dirty="0" smtClean="0"/>
              <a:t>Delasio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24886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2"/>
          <p:cNvSpPr txBox="1">
            <a:spLocks/>
          </p:cNvSpPr>
          <p:nvPr/>
        </p:nvSpPr>
        <p:spPr>
          <a:xfrm>
            <a:off x="1557908" y="274638"/>
            <a:ext cx="9143998" cy="1020762"/>
          </a:xfrm>
          <a:prstGeom prst="rect">
            <a:avLst/>
          </a:prstGeom>
        </p:spPr>
        <p:txBody>
          <a:bodyPr rtlCol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" sz="4000" b="1" dirty="0">
              <a:solidFill>
                <a:srgbClr val="FF0000"/>
              </a:solidFill>
            </a:endParaRPr>
          </a:p>
        </p:txBody>
      </p:sp>
      <p:sp>
        <p:nvSpPr>
          <p:cNvPr id="3" name="Marcador de posición de contenido 13"/>
          <p:cNvSpPr txBox="1">
            <a:spLocks/>
          </p:cNvSpPr>
          <p:nvPr/>
        </p:nvSpPr>
        <p:spPr>
          <a:xfrm>
            <a:off x="621804" y="274638"/>
            <a:ext cx="10945216" cy="5726906"/>
          </a:xfrm>
          <a:prstGeom prst="rect">
            <a:avLst/>
          </a:prstGeom>
        </p:spPr>
        <p:txBody>
          <a:bodyPr rtlCol="0"/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NUESTRA INVESTIGACIÓN</a:t>
            </a:r>
          </a:p>
          <a:p>
            <a:endParaRPr lang="es-ES" altLang="es-ES" sz="2800" dirty="0"/>
          </a:p>
          <a:p>
            <a:pPr marL="0" indent="0">
              <a:buNone/>
            </a:pPr>
            <a:endParaRPr lang="es-ES" altLang="es-ES" sz="2800" b="1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s-ES" noProof="0" dirty="0"/>
              <a:t>Prof. Adj. Mag. Carlos Darío Delasio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F0B0218-5A21-FF60-E909-21A0DA1E2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860" y="913710"/>
            <a:ext cx="9731367" cy="5395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53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zarra 16 x 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500_TF02804846_TF02804846" id="{65FD6923-A55A-4D8A-AB6E-792F5126A260}" vid="{862C69AA-365A-4DD1-97BC-168A1699736E}"/>
    </a:ext>
  </a:extLst>
</a:theme>
</file>

<file path=ppt/theme/theme2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pizarra para el ámbito educativo (panorámica)</Template>
  <TotalTime>155</TotalTime>
  <Words>128</Words>
  <Application>Microsoft Office PowerPoint</Application>
  <PresentationFormat>Personalizado</PresentationFormat>
  <Paragraphs>11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Consolas</vt:lpstr>
      <vt:lpstr>Corbel</vt:lpstr>
      <vt:lpstr>Pizarra 16 x 9</vt:lpstr>
      <vt:lpstr>RESPONSABILIDAD SOCIAL EMPRESARIAL Y RELACIONES LABORALES  </vt:lpstr>
      <vt:lpstr>Presentación de PowerPoint</vt:lpstr>
      <vt:lpstr>Presentación de PowerPoint</vt:lpstr>
    </vt:vector>
  </TitlesOfParts>
  <Company>SCM2012PSP1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RSE Y RRLL</dc:title>
  <dc:creator>Administrador</dc:creator>
  <cp:lastModifiedBy>Delasio, Carlos</cp:lastModifiedBy>
  <cp:revision>28</cp:revision>
  <dcterms:created xsi:type="dcterms:W3CDTF">2020-09-13T19:44:31Z</dcterms:created>
  <dcterms:modified xsi:type="dcterms:W3CDTF">2025-09-01T19:59:40Z</dcterms:modified>
</cp:coreProperties>
</file>