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57" r:id="rId4"/>
    <p:sldId id="258" r:id="rId5"/>
    <p:sldId id="259" r:id="rId6"/>
  </p:sldIdLst>
  <p:sldSz cx="12188825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59" d="100"/>
          <a:sy n="59" d="100"/>
        </p:scale>
        <p:origin x="360" y="6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18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Darío Delasio" userId="bd5aa831e8c568ed" providerId="LiveId" clId="{433B28DE-418A-4E79-8FE9-C884D8F5332B}"/>
    <pc:docChg chg="undo custSel addSld delSld modSld sldOrd">
      <pc:chgData name="Carlos Darío Delasio" userId="bd5aa831e8c568ed" providerId="LiveId" clId="{433B28DE-418A-4E79-8FE9-C884D8F5332B}" dt="2023-07-20T16:23:51.865" v="687" actId="20577"/>
      <pc:docMkLst>
        <pc:docMk/>
      </pc:docMkLst>
      <pc:sldChg chg="modSp mod">
        <pc:chgData name="Carlos Darío Delasio" userId="bd5aa831e8c568ed" providerId="LiveId" clId="{433B28DE-418A-4E79-8FE9-C884D8F5332B}" dt="2023-07-20T16:20:05.470" v="611" actId="122"/>
        <pc:sldMkLst>
          <pc:docMk/>
          <pc:sldMk cId="1920111014" sldId="256"/>
        </pc:sldMkLst>
        <pc:spChg chg="mod">
          <ac:chgData name="Carlos Darío Delasio" userId="bd5aa831e8c568ed" providerId="LiveId" clId="{433B28DE-418A-4E79-8FE9-C884D8F5332B}" dt="2023-07-20T16:20:05.470" v="611" actId="122"/>
          <ac:spMkLst>
            <pc:docMk/>
            <pc:sldMk cId="1920111014" sldId="256"/>
            <ac:spMk id="2" creationId="{00000000-0000-0000-0000-000000000000}"/>
          </ac:spMkLst>
        </pc:spChg>
      </pc:sldChg>
      <pc:sldChg chg="modSp mod">
        <pc:chgData name="Carlos Darío Delasio" userId="bd5aa831e8c568ed" providerId="LiveId" clId="{433B28DE-418A-4E79-8FE9-C884D8F5332B}" dt="2023-07-20T16:02:22.704" v="128" actId="255"/>
        <pc:sldMkLst>
          <pc:docMk/>
          <pc:sldMk cId="2128536031" sldId="257"/>
        </pc:sldMkLst>
        <pc:spChg chg="mod">
          <ac:chgData name="Carlos Darío Delasio" userId="bd5aa831e8c568ed" providerId="LiveId" clId="{433B28DE-418A-4E79-8FE9-C884D8F5332B}" dt="2023-07-20T16:02:22.704" v="128" actId="255"/>
          <ac:spMkLst>
            <pc:docMk/>
            <pc:sldMk cId="2128536031" sldId="257"/>
            <ac:spMk id="13" creationId="{00000000-0000-0000-0000-000000000000}"/>
          </ac:spMkLst>
        </pc:spChg>
        <pc:spChg chg="mod">
          <ac:chgData name="Carlos Darío Delasio" userId="bd5aa831e8c568ed" providerId="LiveId" clId="{433B28DE-418A-4E79-8FE9-C884D8F5332B}" dt="2023-07-20T15:57:29.928" v="47" actId="113"/>
          <ac:spMkLst>
            <pc:docMk/>
            <pc:sldMk cId="2128536031" sldId="257"/>
            <ac:spMk id="14" creationId="{00000000-0000-0000-0000-000000000000}"/>
          </ac:spMkLst>
        </pc:spChg>
      </pc:sldChg>
      <pc:sldChg chg="modSp mod">
        <pc:chgData name="Carlos Darío Delasio" userId="bd5aa831e8c568ed" providerId="LiveId" clId="{433B28DE-418A-4E79-8FE9-C884D8F5332B}" dt="2023-07-20T16:01:13.734" v="124" actId="113"/>
        <pc:sldMkLst>
          <pc:docMk/>
          <pc:sldMk cId="292721925" sldId="258"/>
        </pc:sldMkLst>
        <pc:spChg chg="mod">
          <ac:chgData name="Carlos Darío Delasio" userId="bd5aa831e8c568ed" providerId="LiveId" clId="{433B28DE-418A-4E79-8FE9-C884D8F5332B}" dt="2023-07-20T16:01:13.734" v="124" actId="113"/>
          <ac:spMkLst>
            <pc:docMk/>
            <pc:sldMk cId="292721925" sldId="258"/>
            <ac:spMk id="3" creationId="{00000000-0000-0000-0000-000000000000}"/>
          </ac:spMkLst>
        </pc:spChg>
      </pc:sldChg>
      <pc:sldChg chg="delSp modSp add del mod">
        <pc:chgData name="Carlos Darío Delasio" userId="bd5aa831e8c568ed" providerId="LiveId" clId="{433B28DE-418A-4E79-8FE9-C884D8F5332B}" dt="2023-07-20T16:23:51.865" v="687" actId="20577"/>
        <pc:sldMkLst>
          <pc:docMk/>
          <pc:sldMk cId="2394868389" sldId="259"/>
        </pc:sldMkLst>
        <pc:spChg chg="del">
          <ac:chgData name="Carlos Darío Delasio" userId="bd5aa831e8c568ed" providerId="LiveId" clId="{433B28DE-418A-4E79-8FE9-C884D8F5332B}" dt="2023-07-20T15:58:53.594" v="48" actId="478"/>
          <ac:spMkLst>
            <pc:docMk/>
            <pc:sldMk cId="2394868389" sldId="259"/>
            <ac:spMk id="2" creationId="{00000000-0000-0000-0000-000000000000}"/>
          </ac:spMkLst>
        </pc:spChg>
        <pc:spChg chg="mod">
          <ac:chgData name="Carlos Darío Delasio" userId="bd5aa831e8c568ed" providerId="LiveId" clId="{433B28DE-418A-4E79-8FE9-C884D8F5332B}" dt="2023-07-20T16:23:51.865" v="687" actId="20577"/>
          <ac:spMkLst>
            <pc:docMk/>
            <pc:sldMk cId="2394868389" sldId="259"/>
            <ac:spMk id="3" creationId="{00000000-0000-0000-0000-000000000000}"/>
          </ac:spMkLst>
        </pc:spChg>
      </pc:sldChg>
      <pc:sldChg chg="del">
        <pc:chgData name="Carlos Darío Delasio" userId="bd5aa831e8c568ed" providerId="LiveId" clId="{433B28DE-418A-4E79-8FE9-C884D8F5332B}" dt="2023-07-20T16:16:01.830" v="600" actId="2696"/>
        <pc:sldMkLst>
          <pc:docMk/>
          <pc:sldMk cId="247435121" sldId="260"/>
        </pc:sldMkLst>
      </pc:sldChg>
      <pc:sldChg chg="del">
        <pc:chgData name="Carlos Darío Delasio" userId="bd5aa831e8c568ed" providerId="LiveId" clId="{433B28DE-418A-4E79-8FE9-C884D8F5332B}" dt="2023-07-20T16:16:01.830" v="600" actId="2696"/>
        <pc:sldMkLst>
          <pc:docMk/>
          <pc:sldMk cId="4032812783" sldId="261"/>
        </pc:sldMkLst>
      </pc:sldChg>
      <pc:sldChg chg="delSp modSp add mod ord">
        <pc:chgData name="Carlos Darío Delasio" userId="bd5aa831e8c568ed" providerId="LiveId" clId="{433B28DE-418A-4E79-8FE9-C884D8F5332B}" dt="2023-07-20T16:19:24.836" v="610" actId="255"/>
        <pc:sldMkLst>
          <pc:docMk/>
          <pc:sldMk cId="4248865939" sldId="262"/>
        </pc:sldMkLst>
        <pc:spChg chg="mod">
          <ac:chgData name="Carlos Darío Delasio" userId="bd5aa831e8c568ed" providerId="LiveId" clId="{433B28DE-418A-4E79-8FE9-C884D8F5332B}" dt="2023-07-20T16:14:35.048" v="594" actId="255"/>
          <ac:spMkLst>
            <pc:docMk/>
            <pc:sldMk cId="4248865939" sldId="262"/>
            <ac:spMk id="2" creationId="{00000000-0000-0000-0000-000000000000}"/>
          </ac:spMkLst>
        </pc:spChg>
        <pc:spChg chg="mod">
          <ac:chgData name="Carlos Darío Delasio" userId="bd5aa831e8c568ed" providerId="LiveId" clId="{433B28DE-418A-4E79-8FE9-C884D8F5332B}" dt="2023-07-20T16:19:24.836" v="610" actId="255"/>
          <ac:spMkLst>
            <pc:docMk/>
            <pc:sldMk cId="4248865939" sldId="262"/>
            <ac:spMk id="3" creationId="{00000000-0000-0000-0000-000000000000}"/>
          </ac:spMkLst>
        </pc:spChg>
        <pc:spChg chg="del">
          <ac:chgData name="Carlos Darío Delasio" userId="bd5aa831e8c568ed" providerId="LiveId" clId="{433B28DE-418A-4E79-8FE9-C884D8F5332B}" dt="2023-07-20T16:13:09.872" v="587" actId="478"/>
          <ac:spMkLst>
            <pc:docMk/>
            <pc:sldMk cId="4248865939" sldId="262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2446EEE-9F74-414C-8CF3-76F72C6C9CBB}" type="datetime1">
              <a:rPr lang="es-ES" smtClean="0"/>
              <a:t>01/09/2025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es-ES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8FC2AD-8B93-45A4-8827-85E82B2F4F55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9586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567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6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9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orma libre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5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7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8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0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orma libre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  <p:sp>
        <p:nvSpPr>
          <p:cNvPr id="85" name="Marcador de posición de contenido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6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8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9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grpSp>
        <p:nvGrpSpPr>
          <p:cNvPr id="615" name="marco" descr="Gráfico de cuadro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upo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upo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upo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upo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upo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upo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quiera agregar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614" name="marco" descr="Gráfico de cuadro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upo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upo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orma libre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upo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orma libre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upo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upo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orma libre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upo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orma libre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dirty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33772" y="2058144"/>
            <a:ext cx="11449271" cy="2667000"/>
          </a:xfrm>
        </p:spPr>
        <p:txBody>
          <a:bodyPr rtlCol="0"/>
          <a:lstStyle/>
          <a:p>
            <a:pPr algn="ctr" rtl="0"/>
            <a:r>
              <a:rPr lang="es-ES" b="1" dirty="0">
                <a:solidFill>
                  <a:srgbClr val="FF0000"/>
                </a:solidFill>
              </a:rPr>
              <a:t>RESPONSABILIDAD SOCIAL EMPRESARIAL Y RELACIONES LABORALES</a:t>
            </a:r>
            <a:br>
              <a:rPr lang="es-ES" b="1" dirty="0">
                <a:solidFill>
                  <a:srgbClr val="FF0000"/>
                </a:solidFill>
              </a:rPr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TEMA DE DISCUSIÓN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Mag</a:t>
            </a:r>
            <a:r>
              <a:rPr lang="es-ES" dirty="0"/>
              <a:t>. Carlos </a:t>
            </a:r>
            <a:r>
              <a:rPr lang="es-ES" dirty="0" smtClean="0"/>
              <a:t>DELASIO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CC5170B-D750-8446-30FF-0B81096CAFD9}"/>
              </a:ext>
            </a:extLst>
          </p:cNvPr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noFill/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/>
          <p:cNvSpPr txBox="1">
            <a:spLocks/>
          </p:cNvSpPr>
          <p:nvPr/>
        </p:nvSpPr>
        <p:spPr>
          <a:xfrm>
            <a:off x="1557908" y="274638"/>
            <a:ext cx="9143998" cy="1020762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000" b="1" dirty="0">
                <a:solidFill>
                  <a:srgbClr val="FF0000"/>
                </a:solidFill>
              </a:rPr>
              <a:t>RECORDAR</a:t>
            </a:r>
          </a:p>
        </p:txBody>
      </p:sp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621804" y="1124744"/>
            <a:ext cx="10945216" cy="4876800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RESPONSABILIDAD SOCIAL EMPRESARIAL  ES:</a:t>
            </a:r>
          </a:p>
          <a:p>
            <a:endParaRPr lang="es-ES" altLang="es-ES" sz="2800" dirty="0"/>
          </a:p>
          <a:p>
            <a:r>
              <a:rPr lang="es-ES" altLang="es-ES" sz="3200" b="1" dirty="0" smtClean="0"/>
              <a:t>VOLUNTARIA (en evolución)</a:t>
            </a:r>
            <a:endParaRPr lang="es-ES" altLang="es-ES" sz="3200" b="1" dirty="0"/>
          </a:p>
          <a:p>
            <a:r>
              <a:rPr lang="es-ES" altLang="es-ES" sz="3200" b="1" dirty="0"/>
              <a:t>NO ES JURÍDICA (NO ESTÁ SUJETA A NINGUNA </a:t>
            </a:r>
            <a:r>
              <a:rPr lang="es-ES" altLang="es-ES" sz="3200" b="1" dirty="0" smtClean="0"/>
              <a:t>NORMA, PERO EXISTE ISO 26000 Y HAY PAÍSES QUE LA REGLAMENTAN)</a:t>
            </a:r>
            <a:endParaRPr lang="es-ES" altLang="es-ES" sz="3200" b="1" dirty="0"/>
          </a:p>
          <a:p>
            <a:r>
              <a:rPr lang="es-ES" altLang="es-ES" sz="3200" b="1" dirty="0"/>
              <a:t>SU ORIGEN ESTÁ EN UN SOLO ACTOR DEL SISTEMA DE RELACIONES LABORALES: LOS </a:t>
            </a:r>
            <a:r>
              <a:rPr lang="es-ES" altLang="es-ES" sz="3200" b="1" dirty="0" smtClean="0"/>
              <a:t>EMPLEADORES (PERO LA SOCIEDAD CADA VEZ LA RECLAMA MÁS)</a:t>
            </a:r>
            <a:endParaRPr lang="es-ES" altLang="es-ES" sz="3200" b="1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dirty="0" smtClean="0"/>
              <a:t>. </a:t>
            </a:r>
            <a:r>
              <a:rPr lang="es-ES" noProof="0" dirty="0"/>
              <a:t>Mag. Carlos </a:t>
            </a:r>
            <a:r>
              <a:rPr lang="es-ES" noProof="0" dirty="0" smtClean="0"/>
              <a:t>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24886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r>
              <a:rPr lang="es-ES" dirty="0"/>
              <a:t>Definición clásica</a:t>
            </a:r>
            <a:br>
              <a:rPr lang="es-ES" dirty="0"/>
            </a:br>
            <a:r>
              <a:rPr lang="es-ES" sz="1600" dirty="0"/>
              <a:t>fuente: DERES</a:t>
            </a:r>
            <a:r>
              <a:rPr lang="es-ES" sz="3200" dirty="0"/>
              <a:t/>
            </a:r>
            <a:br>
              <a:rPr lang="es-ES" sz="3200" dirty="0"/>
            </a:br>
            <a:endParaRPr lang="es-ES" dirty="0"/>
          </a:p>
        </p:txBody>
      </p:sp>
      <p:sp>
        <p:nvSpPr>
          <p:cNvPr id="14" name="Marcador de posición de contenido 13"/>
          <p:cNvSpPr>
            <a:spLocks noGrp="1"/>
          </p:cNvSpPr>
          <p:nvPr>
            <p:ph idx="1"/>
          </p:nvPr>
        </p:nvSpPr>
        <p:spPr>
          <a:xfrm>
            <a:off x="1522414" y="1905000"/>
            <a:ext cx="10116614" cy="4267200"/>
          </a:xfrm>
        </p:spPr>
        <p:txBody>
          <a:bodyPr rtlCol="0">
            <a:noAutofit/>
          </a:bodyPr>
          <a:lstStyle/>
          <a:p>
            <a:pPr rtl="0"/>
            <a:r>
              <a:rPr lang="es-ES" sz="2800" dirty="0"/>
              <a:t>POSICIÓN 1</a:t>
            </a:r>
          </a:p>
          <a:p>
            <a:r>
              <a:rPr lang="es-ES" altLang="es-ES" sz="2800" dirty="0"/>
              <a:t>La Responsabilidad Social Empresaria es una </a:t>
            </a:r>
            <a:r>
              <a:rPr lang="es-ES" altLang="es-ES" sz="2800" b="1" dirty="0">
                <a:solidFill>
                  <a:srgbClr val="FF0000"/>
                </a:solidFill>
              </a:rPr>
              <a:t>VISIÓN DE NEGOCIOS</a:t>
            </a:r>
            <a:r>
              <a:rPr lang="es-ES" altLang="es-ES" sz="2800" dirty="0"/>
              <a:t> que integra en la gestión:</a:t>
            </a:r>
          </a:p>
          <a:p>
            <a:pPr marL="274320" lvl="1">
              <a:spcBef>
                <a:spcPts val="1800"/>
              </a:spcBef>
              <a:buFont typeface="Arial" pitchFamily="34" charset="0"/>
              <a:buChar char="▪"/>
            </a:pPr>
            <a:r>
              <a:rPr lang="es-ES" altLang="es-ES" sz="2800" dirty="0"/>
              <a:t>el respeto por los valores éticos,</a:t>
            </a:r>
          </a:p>
          <a:p>
            <a:pPr marL="274320" lvl="2" indent="-274320">
              <a:spcBef>
                <a:spcPts val="1800"/>
              </a:spcBef>
            </a:pPr>
            <a:r>
              <a:rPr lang="es-ES" altLang="es-ES" sz="2800" dirty="0"/>
              <a:t>las personas,</a:t>
            </a:r>
          </a:p>
          <a:p>
            <a:pPr marL="274320" lvl="3" indent="-274320">
              <a:spcBef>
                <a:spcPts val="1800"/>
              </a:spcBef>
              <a:buFont typeface="Arial" pitchFamily="34" charset="0"/>
              <a:buChar char="▪"/>
            </a:pPr>
            <a:r>
              <a:rPr lang="es-ES" altLang="es-ES" sz="2800" dirty="0"/>
              <a:t>La comunidad y</a:t>
            </a:r>
          </a:p>
          <a:p>
            <a:pPr marL="274320" lvl="4" indent="-274320">
              <a:spcBef>
                <a:spcPts val="1800"/>
              </a:spcBef>
            </a:pPr>
            <a:r>
              <a:rPr lang="es-ES" altLang="es-ES" sz="2800" dirty="0"/>
              <a:t>El medio ambiente</a:t>
            </a:r>
          </a:p>
        </p:txBody>
      </p:sp>
      <p:sp>
        <p:nvSpPr>
          <p:cNvPr id="4" name="Flecha derecha 3"/>
          <p:cNvSpPr/>
          <p:nvPr/>
        </p:nvSpPr>
        <p:spPr>
          <a:xfrm>
            <a:off x="1053852" y="1844824"/>
            <a:ext cx="360040" cy="549424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dirty="0" smtClean="0"/>
              <a:t>Mag</a:t>
            </a:r>
            <a:r>
              <a:rPr lang="es-ES" noProof="0" dirty="0"/>
              <a:t>. Carlos </a:t>
            </a:r>
            <a:r>
              <a:rPr lang="es-ES" noProof="0" dirty="0" smtClean="0"/>
              <a:t>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/>
          <p:cNvSpPr txBox="1">
            <a:spLocks/>
          </p:cNvSpPr>
          <p:nvPr/>
        </p:nvSpPr>
        <p:spPr>
          <a:xfrm>
            <a:off x="1557908" y="274638"/>
            <a:ext cx="9143998" cy="1020762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Segunda Definición</a:t>
            </a:r>
            <a:endParaRPr lang="es-ES" dirty="0"/>
          </a:p>
          <a:p>
            <a:r>
              <a:rPr lang="es-ES" sz="1800" dirty="0"/>
              <a:t>fuente: DERES</a:t>
            </a:r>
          </a:p>
        </p:txBody>
      </p:sp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621804" y="1295400"/>
            <a:ext cx="10945216" cy="4876800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POSICIÓN 2</a:t>
            </a:r>
          </a:p>
          <a:p>
            <a:r>
              <a:rPr lang="es-ES" altLang="es-ES" sz="2800" dirty="0"/>
              <a:t>“La RSE es la </a:t>
            </a:r>
            <a:r>
              <a:rPr lang="es-ES" altLang="es-ES" sz="2800" b="1" dirty="0">
                <a:solidFill>
                  <a:srgbClr val="FF0000"/>
                </a:solidFill>
              </a:rPr>
              <a:t>responsabilidad de las empresas por sus impactos positivos y negativos en la sociedad</a:t>
            </a:r>
            <a:r>
              <a:rPr lang="es-ES" altLang="es-ES" sz="2800" dirty="0"/>
              <a:t>”</a:t>
            </a:r>
          </a:p>
          <a:p>
            <a:r>
              <a:rPr lang="es-ES" altLang="es-ES" sz="2800" dirty="0"/>
              <a:t>La “responsabilidad” o el “hacerse cargo” por parte de la empresa de sus impactos no implica una actitud reactiva ni simplemente reparadora.</a:t>
            </a:r>
          </a:p>
          <a:p>
            <a:r>
              <a:rPr lang="es-ES" altLang="es-ES" sz="2800" dirty="0"/>
              <a:t>Una empresa responsable es “aquella que, cumpliendo con la normativa vigente, integra armónicamente el desarrollo económico con el respeto por la ética, las personas, la comunidad y el medio ambiente, en toda su cadena de valor”</a:t>
            </a:r>
          </a:p>
        </p:txBody>
      </p:sp>
      <p:sp>
        <p:nvSpPr>
          <p:cNvPr id="4" name="Flecha derecha 3"/>
          <p:cNvSpPr/>
          <p:nvPr/>
        </p:nvSpPr>
        <p:spPr>
          <a:xfrm>
            <a:off x="261764" y="1916832"/>
            <a:ext cx="360040" cy="549424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dirty="0" smtClean="0"/>
              <a:t>Mag</a:t>
            </a:r>
            <a:r>
              <a:rPr lang="es-ES" noProof="0" dirty="0"/>
              <a:t>. Carlos </a:t>
            </a:r>
            <a:r>
              <a:rPr lang="es-ES" noProof="0" dirty="0" smtClean="0"/>
              <a:t>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272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405780" y="260648"/>
            <a:ext cx="11305256" cy="5976664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000" dirty="0"/>
              <a:t>1. ¿Por qué se </a:t>
            </a:r>
            <a:r>
              <a:rPr lang="es-ES" sz="3000" dirty="0" smtClean="0"/>
              <a:t>habrán </a:t>
            </a:r>
            <a:r>
              <a:rPr lang="es-ES" sz="3000" dirty="0"/>
              <a:t>cambiado </a:t>
            </a:r>
            <a:r>
              <a:rPr lang="es-ES" sz="3000" dirty="0" smtClean="0"/>
              <a:t>las definiciones?</a:t>
            </a:r>
            <a:endParaRPr lang="es-ES" sz="3000" dirty="0"/>
          </a:p>
          <a:p>
            <a:pPr marL="0" indent="0">
              <a:buNone/>
            </a:pPr>
            <a:endParaRPr lang="es-ES" sz="3000" dirty="0"/>
          </a:p>
          <a:p>
            <a:r>
              <a:rPr lang="es-ES" sz="3000" dirty="0"/>
              <a:t>2. </a:t>
            </a:r>
            <a:r>
              <a:rPr lang="es-ES" sz="3000" dirty="0" smtClean="0"/>
              <a:t>¿Habrían </a:t>
            </a:r>
            <a:r>
              <a:rPr lang="es-ES" sz="3000" dirty="0"/>
              <a:t>intereses en juego?</a:t>
            </a:r>
          </a:p>
          <a:p>
            <a:endParaRPr lang="es-ES" sz="3000" dirty="0"/>
          </a:p>
          <a:p>
            <a:r>
              <a:rPr lang="es-ES" sz="3000" dirty="0"/>
              <a:t>3. </a:t>
            </a:r>
            <a:r>
              <a:rPr lang="es-ES" sz="3000" dirty="0" smtClean="0"/>
              <a:t>¿Habrían </a:t>
            </a:r>
            <a:r>
              <a:rPr lang="es-ES" sz="3000" dirty="0"/>
              <a:t>eufemismos o </a:t>
            </a:r>
            <a:r>
              <a:rPr lang="es-ES" sz="3000" dirty="0" smtClean="0"/>
              <a:t>una  </a:t>
            </a:r>
            <a:r>
              <a:rPr lang="es-ES" sz="3000" dirty="0"/>
              <a:t>honesta </a:t>
            </a:r>
            <a:r>
              <a:rPr lang="es-ES" sz="3000" dirty="0" smtClean="0"/>
              <a:t>adaptación de las empresas realmente preocupadas por su imagen y prestigio?</a:t>
            </a:r>
            <a:endParaRPr lang="es-ES" sz="3000" dirty="0"/>
          </a:p>
          <a:p>
            <a:r>
              <a:rPr lang="es-ES" sz="3000" dirty="0"/>
              <a:t>4. ¿Por qué</a:t>
            </a:r>
            <a:r>
              <a:rPr lang="es-ES" sz="3000" dirty="0" smtClean="0"/>
              <a:t>?</a:t>
            </a:r>
          </a:p>
          <a:p>
            <a:r>
              <a:rPr lang="es-ES" sz="3000" b="1" dirty="0" smtClean="0">
                <a:solidFill>
                  <a:srgbClr val="FF0000"/>
                </a:solidFill>
              </a:rPr>
              <a:t>PERO TODAVÍA NOS FALTA ANALIZAR ISO 26000 Y LA EVOLUCIÓN HACIA LA SOSTENIBILIDAD, Y LOS CAMBIOS EN LA SENSIBILIDAD DE LOS ACTORES SOCIALES QUE RECLAMAN. Y MUCHAS VECES SON ACTORES GLOBALES.</a:t>
            </a:r>
            <a:endParaRPr lang="es-ES" sz="3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sz="300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dirty="0" smtClean="0"/>
              <a:t> </a:t>
            </a:r>
            <a:r>
              <a:rPr lang="es-ES" noProof="0" dirty="0"/>
              <a:t>Mag. Carlos </a:t>
            </a:r>
            <a:r>
              <a:rPr lang="es-ES" noProof="0" dirty="0" smtClean="0"/>
              <a:t>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9486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zarra 16 x 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500_TF02804846_TF02804846" id="{65FD6923-A55A-4D8A-AB6E-792F5126A260}" vid="{862C69AA-365A-4DD1-97BC-168A1699736E}"/>
    </a:ext>
  </a:extLst>
</a:theme>
</file>

<file path=ppt/theme/theme2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pizarra para el ámbito educativo (panorámica)</Template>
  <TotalTime>134</TotalTime>
  <Words>308</Words>
  <Application>Microsoft Office PowerPoint</Application>
  <PresentationFormat>Personalizado</PresentationFormat>
  <Paragraphs>34</Paragraphs>
  <Slides>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Consolas</vt:lpstr>
      <vt:lpstr>Corbel</vt:lpstr>
      <vt:lpstr>Pizarra 16 x 9</vt:lpstr>
      <vt:lpstr>RESPONSABILIDAD SOCIAL EMPRESARIAL Y RELACIONES LABORALES  TEMA DE DISCUSIÓN</vt:lpstr>
      <vt:lpstr>Presentación de PowerPoint</vt:lpstr>
      <vt:lpstr>Definición clásica fuente: DERES </vt:lpstr>
      <vt:lpstr>Presentación de PowerPoint</vt:lpstr>
      <vt:lpstr>Presentación de PowerPoint</vt:lpstr>
    </vt:vector>
  </TitlesOfParts>
  <Company>SCM2012PSP1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RSE Y RRLL</dc:title>
  <dc:creator>Administrador</dc:creator>
  <cp:lastModifiedBy>Delasio, Carlos</cp:lastModifiedBy>
  <cp:revision>29</cp:revision>
  <dcterms:created xsi:type="dcterms:W3CDTF">2020-09-13T19:44:31Z</dcterms:created>
  <dcterms:modified xsi:type="dcterms:W3CDTF">2025-09-01T19:57:59Z</dcterms:modified>
</cp:coreProperties>
</file>