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59" d="100"/>
          <a:sy n="59" d="100"/>
        </p:scale>
        <p:origin x="3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arío Delasio" userId="bd5aa831e8c568ed" providerId="LiveId" clId="{E75602FC-59FD-4A8D-B923-E5E96BBD6955}"/>
    <pc:docChg chg="modSld">
      <pc:chgData name="Carlos Darío Delasio" userId="bd5aa831e8c568ed" providerId="LiveId" clId="{E75602FC-59FD-4A8D-B923-E5E96BBD6955}" dt="2023-07-19T16:38:33.678" v="68" actId="1036"/>
      <pc:docMkLst>
        <pc:docMk/>
      </pc:docMkLst>
      <pc:sldChg chg="modSp mod">
        <pc:chgData name="Carlos Darío Delasio" userId="bd5aa831e8c568ed" providerId="LiveId" clId="{E75602FC-59FD-4A8D-B923-E5E96BBD6955}" dt="2023-07-19T16:38:33.678" v="68" actId="1036"/>
        <pc:sldMkLst>
          <pc:docMk/>
          <pc:sldMk cId="1920111014" sldId="256"/>
        </pc:sldMkLst>
        <pc:spChg chg="mod">
          <ac:chgData name="Carlos Darío Delasio" userId="bd5aa831e8c568ed" providerId="LiveId" clId="{E75602FC-59FD-4A8D-B923-E5E96BBD6955}" dt="2023-07-19T16:38:33.678" v="68" actId="1036"/>
          <ac:spMkLst>
            <pc:docMk/>
            <pc:sldMk cId="1920111014" sldId="256"/>
            <ac:spMk id="2" creationId="{00000000-0000-0000-0000-000000000000}"/>
          </ac:spMkLst>
        </pc:spChg>
      </pc:sldChg>
    </pc:docChg>
  </pc:docChgLst>
  <pc:docChgLst>
    <pc:chgData name="Carlos Darío Delasio" userId="bd5aa831e8c568ed" providerId="LiveId" clId="{29D5C203-BDD5-48B9-89BF-6CAD42828748}"/>
    <pc:docChg chg="modSld">
      <pc:chgData name="Carlos Darío Delasio" userId="bd5aa831e8c568ed" providerId="LiveId" clId="{29D5C203-BDD5-48B9-89BF-6CAD42828748}" dt="2023-02-16T13:54:59.105" v="2" actId="207"/>
      <pc:docMkLst>
        <pc:docMk/>
      </pc:docMkLst>
      <pc:sldChg chg="addSp modSp mod">
        <pc:chgData name="Carlos Darío Delasio" userId="bd5aa831e8c568ed" providerId="LiveId" clId="{29D5C203-BDD5-48B9-89BF-6CAD42828748}" dt="2023-02-16T13:54:59.105" v="2" actId="207"/>
        <pc:sldMkLst>
          <pc:docMk/>
          <pc:sldMk cId="1920111014" sldId="256"/>
        </pc:sldMkLst>
        <pc:spChg chg="add mod">
          <ac:chgData name="Carlos Darío Delasio" userId="bd5aa831e8c568ed" providerId="LiveId" clId="{29D5C203-BDD5-48B9-89BF-6CAD42828748}" dt="2023-02-16T13:54:59.105" v="2" actId="207"/>
          <ac:spMkLst>
            <pc:docMk/>
            <pc:sldMk cId="1920111014" sldId="256"/>
            <ac:spMk id="4" creationId="{DCC5170B-D750-8446-30FF-0B81096CAF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01/09/2025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01/09/2025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7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Prof. Adj. Mag. Carlos Darío Delasio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6230416"/>
            <a:ext cx="9143999" cy="43894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/>
              <a:t> </a:t>
            </a:r>
            <a:r>
              <a:rPr lang="es-ES" dirty="0"/>
              <a:t>Mag. Carlos </a:t>
            </a:r>
            <a:r>
              <a:rPr lang="es-ES" dirty="0" smtClean="0"/>
              <a:t>DELASIO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CC5170B-D750-8446-30FF-0B81096CAFD9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32855"/>
            <a:ext cx="12157524" cy="20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998" y="193886"/>
            <a:ext cx="11674553" cy="6043426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938165" y="6400801"/>
            <a:ext cx="6324599" cy="276226"/>
          </a:xfrm>
        </p:spPr>
        <p:txBody>
          <a:bodyPr/>
          <a:lstStyle/>
          <a:p>
            <a:pPr algn="ctr" rtl="0"/>
            <a:r>
              <a:rPr lang="es-ES" noProof="0" dirty="0" smtClean="0"/>
              <a:t> </a:t>
            </a:r>
            <a:r>
              <a:rPr lang="es-ES" noProof="0" dirty="0"/>
              <a:t>Mag. Carlos </a:t>
            </a:r>
            <a:r>
              <a:rPr lang="es-ES" noProof="0" dirty="0" smtClean="0"/>
              <a:t>Delasio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13"/>
          <p:cNvSpPr txBox="1">
            <a:spLocks/>
          </p:cNvSpPr>
          <p:nvPr/>
        </p:nvSpPr>
        <p:spPr>
          <a:xfrm>
            <a:off x="621804" y="1295400"/>
            <a:ext cx="10945216" cy="4876800"/>
          </a:xfrm>
          <a:prstGeom prst="rect">
            <a:avLst/>
          </a:prstGeom>
        </p:spPr>
        <p:txBody>
          <a:bodyPr rtlCol="0"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s-ES" sz="28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506117" y="6537150"/>
            <a:ext cx="6324599" cy="276226"/>
          </a:xfrm>
        </p:spPr>
        <p:txBody>
          <a:bodyPr/>
          <a:lstStyle/>
          <a:p>
            <a:pPr algn="ctr" rtl="0"/>
            <a:r>
              <a:rPr lang="es-ES" noProof="0" dirty="0" smtClean="0"/>
              <a:t> </a:t>
            </a:r>
            <a:r>
              <a:rPr lang="es-ES" noProof="0" dirty="0"/>
              <a:t>Mag. Carlos </a:t>
            </a:r>
            <a:r>
              <a:rPr lang="es-ES" noProof="0" dirty="0" smtClean="0"/>
              <a:t>Delasio</a:t>
            </a:r>
            <a:endParaRPr lang="es-ES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207401"/>
            <a:ext cx="11377264" cy="62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13"/>
          <p:cNvSpPr txBox="1">
            <a:spLocks/>
          </p:cNvSpPr>
          <p:nvPr/>
        </p:nvSpPr>
        <p:spPr>
          <a:xfrm>
            <a:off x="693812" y="1124744"/>
            <a:ext cx="10729192" cy="5047456"/>
          </a:xfrm>
          <a:prstGeom prst="rect">
            <a:avLst/>
          </a:prstGeom>
        </p:spPr>
        <p:txBody>
          <a:bodyPr rtlCol="0"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722141" y="6537150"/>
            <a:ext cx="6324599" cy="276226"/>
          </a:xfrm>
        </p:spPr>
        <p:txBody>
          <a:bodyPr/>
          <a:lstStyle/>
          <a:p>
            <a:pPr algn="ctr" rtl="0"/>
            <a:r>
              <a:rPr lang="es-ES" noProof="0" dirty="0" smtClean="0"/>
              <a:t>Mag</a:t>
            </a:r>
            <a:r>
              <a:rPr lang="es-ES" noProof="0" dirty="0"/>
              <a:t>. Carlos </a:t>
            </a:r>
            <a:r>
              <a:rPr lang="es-ES" noProof="0" dirty="0" smtClean="0"/>
              <a:t>Delasio</a:t>
            </a:r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4" y="188640"/>
            <a:ext cx="11991793" cy="62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13"/>
          <p:cNvSpPr txBox="1">
            <a:spLocks/>
          </p:cNvSpPr>
          <p:nvPr/>
        </p:nvSpPr>
        <p:spPr>
          <a:xfrm>
            <a:off x="405780" y="260648"/>
            <a:ext cx="11233248" cy="5695528"/>
          </a:xfrm>
          <a:prstGeom prst="rect">
            <a:avLst/>
          </a:prstGeom>
        </p:spPr>
        <p:txBody>
          <a:bodyPr rtlCol="0"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710036" y="6465142"/>
            <a:ext cx="6324599" cy="276226"/>
          </a:xfrm>
        </p:spPr>
        <p:txBody>
          <a:bodyPr/>
          <a:lstStyle/>
          <a:p>
            <a:pPr algn="ctr" rtl="0"/>
            <a:r>
              <a:rPr lang="es-ES" noProof="0" dirty="0" smtClean="0"/>
              <a:t> </a:t>
            </a:r>
            <a:r>
              <a:rPr lang="es-ES" noProof="0" dirty="0"/>
              <a:t>Mag. Carlos </a:t>
            </a:r>
            <a:r>
              <a:rPr lang="es-ES" noProof="0" dirty="0" smtClean="0"/>
              <a:t>Delasio</a:t>
            </a:r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" y="476671"/>
            <a:ext cx="9866919" cy="5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para el ámbito educativo (panorámica)</Template>
  <TotalTime>258</TotalTime>
  <Words>26</Words>
  <Application>Microsoft Office PowerPoint</Application>
  <PresentationFormat>Personalizado</PresentationFormat>
  <Paragraphs>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Consolas</vt:lpstr>
      <vt:lpstr>Corbel</vt:lpstr>
      <vt:lpstr>Pizarra 16 x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SCM2012PSP1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RSE Y RRLL</dc:title>
  <dc:creator>Administrador</dc:creator>
  <cp:lastModifiedBy>Delasio, Carlos</cp:lastModifiedBy>
  <cp:revision>29</cp:revision>
  <dcterms:created xsi:type="dcterms:W3CDTF">2020-09-13T19:44:31Z</dcterms:created>
  <dcterms:modified xsi:type="dcterms:W3CDTF">2025-09-01T19:56:48Z</dcterms:modified>
</cp:coreProperties>
</file>