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4168" r:id="rId4"/>
  </p:sldMasterIdLst>
  <p:notesMasterIdLst>
    <p:notesMasterId r:id="rId17"/>
  </p:notesMasterIdLst>
  <p:handoutMasterIdLst>
    <p:handoutMasterId r:id="rId18"/>
  </p:handoutMasterIdLst>
  <p:sldIdLst>
    <p:sldId id="279" r:id="rId5"/>
    <p:sldId id="280" r:id="rId6"/>
    <p:sldId id="281" r:id="rId7"/>
    <p:sldId id="282" r:id="rId8"/>
    <p:sldId id="286" r:id="rId9"/>
    <p:sldId id="287" r:id="rId10"/>
    <p:sldId id="284" r:id="rId11"/>
    <p:sldId id="288" r:id="rId12"/>
    <p:sldId id="289" r:id="rId13"/>
    <p:sldId id="285" r:id="rId14"/>
    <p:sldId id="290" r:id="rId15"/>
    <p:sldId id="291" r:id="rId16"/>
  </p:sldIdLst>
  <p:sldSz cx="12192000" cy="6858000"/>
  <p:notesSz cx="6858000" cy="9144000"/>
  <p:defaultTextStyle>
    <a:defPPr rtl="0">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86640" autoAdjust="0"/>
  </p:normalViewPr>
  <p:slideViewPr>
    <p:cSldViewPr snapToGrid="0">
      <p:cViewPr varScale="1">
        <p:scale>
          <a:sx n="61" d="100"/>
          <a:sy n="61" d="100"/>
        </p:scale>
        <p:origin x="62" y="538"/>
      </p:cViewPr>
      <p:guideLst/>
    </p:cSldViewPr>
  </p:slideViewPr>
  <p:notesTextViewPr>
    <p:cViewPr>
      <p:scale>
        <a:sx n="1" d="1"/>
        <a:sy n="1" d="1"/>
      </p:scale>
      <p:origin x="0" y="0"/>
    </p:cViewPr>
  </p:notesTextViewPr>
  <p:notesViewPr>
    <p:cSldViewPr snapToGrid="0">
      <p:cViewPr varScale="1">
        <p:scale>
          <a:sx n="74" d="100"/>
          <a:sy n="74" d="100"/>
        </p:scale>
        <p:origin x="4062"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ción de encabezado 1">
            <a:extLst>
              <a:ext uri="{FF2B5EF4-FFF2-40B4-BE49-F238E27FC236}">
                <a16:creationId xmlns="" xmlns:a16="http://schemas.microsoft.com/office/drawing/2014/main" id="{9B5FB6F5-51EC-43FD-B8CF-E736365348B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s-ES"/>
          </a:p>
        </p:txBody>
      </p:sp>
      <p:sp>
        <p:nvSpPr>
          <p:cNvPr id="3" name="Marcador de posición de fecha 2">
            <a:extLst>
              <a:ext uri="{FF2B5EF4-FFF2-40B4-BE49-F238E27FC236}">
                <a16:creationId xmlns="" xmlns:a16="http://schemas.microsoft.com/office/drawing/2014/main" id="{347FF874-B3EC-470E-8EA6-5BF0F789B4C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C7EEA255-14D4-40F6-8532-CE0FA145A0A4}" type="datetime1">
              <a:rPr lang="es-ES" smtClean="0"/>
              <a:t>09/08/2020</a:t>
            </a:fld>
            <a:endParaRPr lang="es-ES" dirty="0"/>
          </a:p>
        </p:txBody>
      </p:sp>
      <p:sp>
        <p:nvSpPr>
          <p:cNvPr id="4" name="Marcador de posición de pie de página 3">
            <a:extLst>
              <a:ext uri="{FF2B5EF4-FFF2-40B4-BE49-F238E27FC236}">
                <a16:creationId xmlns="" xmlns:a16="http://schemas.microsoft.com/office/drawing/2014/main" id="{40F35E46-8EA0-4D31-B53D-1DC006F225FC}"/>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s-ES"/>
          </a:p>
        </p:txBody>
      </p:sp>
      <p:sp>
        <p:nvSpPr>
          <p:cNvPr id="5" name="Marcador de posición de número de diapositiva 4">
            <a:extLst>
              <a:ext uri="{FF2B5EF4-FFF2-40B4-BE49-F238E27FC236}">
                <a16:creationId xmlns="" xmlns:a16="http://schemas.microsoft.com/office/drawing/2014/main" id="{1089EA35-CB71-49D2-A823-EBB877793B8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7849CF80-918C-4346-8274-A92117EC4DD0}" type="slidenum">
              <a:rPr lang="es-ES" smtClean="0"/>
              <a:t>‹Nº›</a:t>
            </a:fld>
            <a:endParaRPr lang="es-ES"/>
          </a:p>
        </p:txBody>
      </p:sp>
    </p:spTree>
    <p:extLst>
      <p:ext uri="{BB962C8B-B14F-4D97-AF65-F5344CB8AC3E}">
        <p14:creationId xmlns:p14="http://schemas.microsoft.com/office/powerpoint/2010/main" val="17657244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ción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s-ES" noProof="0"/>
          </a:p>
        </p:txBody>
      </p:sp>
      <p:sp>
        <p:nvSpPr>
          <p:cNvPr id="3" name="Marcador de posición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FD1DE46-02B6-458F-AA21-DA6E0D32FDA0}" type="datetime1">
              <a:rPr lang="es-ES" smtClean="0"/>
              <a:pPr/>
              <a:t>09/08/2020</a:t>
            </a:fld>
            <a:endParaRPr lang="es-ES" dirty="0"/>
          </a:p>
        </p:txBody>
      </p:sp>
      <p:sp>
        <p:nvSpPr>
          <p:cNvPr id="4" name="Marcador de posición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s-ES" noProof="0"/>
          </a:p>
        </p:txBody>
      </p:sp>
      <p:sp>
        <p:nvSpPr>
          <p:cNvPr id="5" name="Marcador de posición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6" name="Marcador de posición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s-ES" noProof="0"/>
          </a:p>
        </p:txBody>
      </p:sp>
      <p:sp>
        <p:nvSpPr>
          <p:cNvPr id="7" name="Marcador de posición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B0279F17-7BA4-49BC-BB37-7F646CF8D2F0}" type="slidenum">
              <a:rPr lang="es-ES" noProof="0" smtClean="0"/>
              <a:t>‹Nº›</a:t>
            </a:fld>
            <a:endParaRPr lang="es-ES" noProof="0"/>
          </a:p>
        </p:txBody>
      </p:sp>
    </p:spTree>
    <p:extLst>
      <p:ext uri="{BB962C8B-B14F-4D97-AF65-F5344CB8AC3E}">
        <p14:creationId xmlns:p14="http://schemas.microsoft.com/office/powerpoint/2010/main" val="42657404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pic>
        <p:nvPicPr>
          <p:cNvPr id="9" name="Imagen 8" descr="HD-PanelTitle-GrommetsCombined.png"/>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0" y="0"/>
            <a:ext cx="12188825" cy="6856214"/>
          </a:xfrm>
          <a:prstGeom prst="rect">
            <a:avLst/>
          </a:prstGeom>
        </p:spPr>
      </p:pic>
      <p:sp>
        <p:nvSpPr>
          <p:cNvPr id="2" name="Título 1"/>
          <p:cNvSpPr>
            <a:spLocks noGrp="1"/>
          </p:cNvSpPr>
          <p:nvPr>
            <p:ph type="ctrTitle"/>
          </p:nvPr>
        </p:nvSpPr>
        <p:spPr>
          <a:xfrm>
            <a:off x="2692398" y="1871131"/>
            <a:ext cx="6815669" cy="1515533"/>
          </a:xfrm>
        </p:spPr>
        <p:txBody>
          <a:bodyPr rtlCol="0" anchor="b">
            <a:noAutofit/>
          </a:bodyPr>
          <a:lstStyle>
            <a:lvl1pPr algn="ctr">
              <a:defRPr sz="5400">
                <a:effectLst/>
              </a:defRPr>
            </a:lvl1pPr>
          </a:lstStyle>
          <a:p>
            <a:pPr rtl="0"/>
            <a:r>
              <a:rPr lang="es-ES" noProof="0" smtClean="0"/>
              <a:t>Haga clic para modificar el estilo de título del patrón</a:t>
            </a:r>
            <a:endParaRPr lang="es-ES" noProof="0"/>
          </a:p>
        </p:txBody>
      </p:sp>
      <p:sp>
        <p:nvSpPr>
          <p:cNvPr id="3" name="Subtítulo 2"/>
          <p:cNvSpPr>
            <a:spLocks noGrp="1"/>
          </p:cNvSpPr>
          <p:nvPr>
            <p:ph type="subTitle" idx="1" hasCustomPrompt="1"/>
          </p:nvPr>
        </p:nvSpPr>
        <p:spPr>
          <a:xfrm>
            <a:off x="2692398" y="3657597"/>
            <a:ext cx="6815669" cy="1320802"/>
          </a:xfrm>
        </p:spPr>
        <p:txBody>
          <a:bodyPr rtlCol="0" anchor="t">
            <a:normAutofit/>
          </a:bodyPr>
          <a:lstStyle>
            <a:lvl1pPr marL="0" indent="0" algn="ct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rtl="0"/>
            <a:r>
              <a:rPr lang="es-ES" noProof="0"/>
              <a:t>Haga clic para editar el estilo de subtítulo del patrón</a:t>
            </a:r>
          </a:p>
        </p:txBody>
      </p:sp>
      <p:sp>
        <p:nvSpPr>
          <p:cNvPr id="4" name="Marcador de posición de fecha 3"/>
          <p:cNvSpPr>
            <a:spLocks noGrp="1"/>
          </p:cNvSpPr>
          <p:nvPr>
            <p:ph type="dt" sz="half" idx="10"/>
          </p:nvPr>
        </p:nvSpPr>
        <p:spPr>
          <a:xfrm>
            <a:off x="7983232" y="5037663"/>
            <a:ext cx="897467" cy="279400"/>
          </a:xfrm>
        </p:spPr>
        <p:txBody>
          <a:bodyPr rtlCol="0"/>
          <a:lstStyle/>
          <a:p>
            <a:pPr rtl="0"/>
            <a:fld id="{970AD9AB-239E-449F-A640-8D18A7212FAA}" type="datetime1">
              <a:rPr lang="es-ES" noProof="0" smtClean="0"/>
              <a:t>09/08/2020</a:t>
            </a:fld>
            <a:endParaRPr lang="es-ES" noProof="0"/>
          </a:p>
        </p:txBody>
      </p:sp>
      <p:sp>
        <p:nvSpPr>
          <p:cNvPr id="5" name="Marcador de posición de pie de página 4"/>
          <p:cNvSpPr>
            <a:spLocks noGrp="1"/>
          </p:cNvSpPr>
          <p:nvPr>
            <p:ph type="ftr" sz="quarter" idx="11"/>
          </p:nvPr>
        </p:nvSpPr>
        <p:spPr>
          <a:xfrm>
            <a:off x="2692397" y="5037663"/>
            <a:ext cx="5214635" cy="279400"/>
          </a:xfrm>
        </p:spPr>
        <p:txBody>
          <a:bodyPr rtlCol="0"/>
          <a:lstStyle/>
          <a:p>
            <a:pPr rtl="0"/>
            <a:endParaRPr lang="es-ES" noProof="0"/>
          </a:p>
        </p:txBody>
      </p:sp>
      <p:sp>
        <p:nvSpPr>
          <p:cNvPr id="6" name="Marcador de posición de número de diapositiva 5"/>
          <p:cNvSpPr>
            <a:spLocks noGrp="1"/>
          </p:cNvSpPr>
          <p:nvPr>
            <p:ph type="sldNum" sz="quarter" idx="12"/>
          </p:nvPr>
        </p:nvSpPr>
        <p:spPr>
          <a:xfrm>
            <a:off x="8956900" y="5037663"/>
            <a:ext cx="551167" cy="279400"/>
          </a:xfrm>
        </p:spPr>
        <p:txBody>
          <a:bodyPr rtlCol="0"/>
          <a:lstStyle/>
          <a:p>
            <a:pPr rtl="0"/>
            <a:fld id="{330EA680-D336-4FF7-8B7A-9848BB0A1C32}" type="slidenum">
              <a:rPr lang="es-ES" noProof="0" smtClean="0"/>
              <a:t>‹Nº›</a:t>
            </a:fld>
            <a:endParaRPr lang="es-ES" noProof="0"/>
          </a:p>
        </p:txBody>
      </p:sp>
      <p:cxnSp>
        <p:nvCxnSpPr>
          <p:cNvPr id="15" name="Conector recto 14"/>
          <p:cNvCxnSpPr/>
          <p:nvPr/>
        </p:nvCxnSpPr>
        <p:spPr>
          <a:xfrm>
            <a:off x="2692399" y="3522131"/>
            <a:ext cx="6815668" cy="0"/>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0918587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2015069" y="1752606"/>
            <a:ext cx="8158688" cy="1822514"/>
          </a:xfrm>
        </p:spPr>
        <p:txBody>
          <a:bodyPr rtlCol="0" anchor="b">
            <a:normAutofit/>
          </a:bodyPr>
          <a:lstStyle>
            <a:lvl1pPr algn="ctr">
              <a:defRPr sz="4400" b="0" cap="none"/>
            </a:lvl1pPr>
          </a:lstStyle>
          <a:p>
            <a:pPr rtl="0"/>
            <a:r>
              <a:rPr lang="es-ES" noProof="0" smtClean="0"/>
              <a:t>Haga clic para modificar el estilo de título del patrón</a:t>
            </a:r>
            <a:endParaRPr lang="es-ES" noProof="0"/>
          </a:p>
        </p:txBody>
      </p:sp>
      <p:sp>
        <p:nvSpPr>
          <p:cNvPr id="3" name="Marcador de posición de texto 2"/>
          <p:cNvSpPr>
            <a:spLocks noGrp="1"/>
          </p:cNvSpPr>
          <p:nvPr>
            <p:ph type="body" idx="1" hasCustomPrompt="1"/>
          </p:nvPr>
        </p:nvSpPr>
        <p:spPr>
          <a:xfrm>
            <a:off x="2015067" y="3846051"/>
            <a:ext cx="8158690" cy="954547"/>
          </a:xfrm>
        </p:spPr>
        <p:txBody>
          <a:bodyPr rtlCol="0" anchor="t">
            <a:normAutofit/>
          </a:bodyPr>
          <a:lstStyle>
            <a:lvl1pPr marL="0" indent="0" algn="ctr">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es-ES" noProof="0"/>
              <a:t>Editar estilos de texto del patrón</a:t>
            </a:r>
          </a:p>
        </p:txBody>
      </p:sp>
      <p:sp>
        <p:nvSpPr>
          <p:cNvPr id="4" name="Marcador de posición de fecha 3"/>
          <p:cNvSpPr>
            <a:spLocks noGrp="1"/>
          </p:cNvSpPr>
          <p:nvPr>
            <p:ph type="dt" sz="half" idx="10"/>
          </p:nvPr>
        </p:nvSpPr>
        <p:spPr/>
        <p:txBody>
          <a:bodyPr rtlCol="0"/>
          <a:lstStyle/>
          <a:p>
            <a:pPr rtl="0"/>
            <a:fld id="{4BDB0475-10F8-4061-A00D-AEE7300BD2E7}" type="datetime1">
              <a:rPr lang="es-ES" noProof="0" smtClean="0"/>
              <a:t>09/08/2020</a:t>
            </a:fld>
            <a:endParaRPr lang="es-ES" noProof="0"/>
          </a:p>
        </p:txBody>
      </p:sp>
      <p:sp>
        <p:nvSpPr>
          <p:cNvPr id="5" name="Marcador de posición de pie de página 4"/>
          <p:cNvSpPr>
            <a:spLocks noGrp="1"/>
          </p:cNvSpPr>
          <p:nvPr>
            <p:ph type="ftr" sz="quarter" idx="11"/>
          </p:nvPr>
        </p:nvSpPr>
        <p:spPr/>
        <p:txBody>
          <a:bodyPr rtlCol="0"/>
          <a:lstStyle/>
          <a:p>
            <a:pPr rtl="0"/>
            <a:endParaRPr lang="es-ES" noProof="0"/>
          </a:p>
        </p:txBody>
      </p:sp>
      <p:sp>
        <p:nvSpPr>
          <p:cNvPr id="6" name="Marcador de posición de número de diapositiva 5"/>
          <p:cNvSpPr>
            <a:spLocks noGrp="1"/>
          </p:cNvSpPr>
          <p:nvPr>
            <p:ph type="sldNum" sz="quarter" idx="12"/>
          </p:nvPr>
        </p:nvSpPr>
        <p:spPr/>
        <p:txBody>
          <a:bodyPr rtlCol="0"/>
          <a:lstStyle/>
          <a:p>
            <a:pPr rtl="0"/>
            <a:fld id="{330EA680-D336-4FF7-8B7A-9848BB0A1C32}" type="slidenum">
              <a:rPr lang="es-ES" noProof="0" smtClean="0"/>
              <a:t>‹Nº›</a:t>
            </a:fld>
            <a:endParaRPr lang="es-ES" noProof="0"/>
          </a:p>
        </p:txBody>
      </p:sp>
      <p:cxnSp>
        <p:nvCxnSpPr>
          <p:cNvPr id="16" name="Conector recto 15"/>
          <p:cNvCxnSpPr/>
          <p:nvPr/>
        </p:nvCxnSpPr>
        <p:spPr>
          <a:xfrm>
            <a:off x="2012723" y="3710585"/>
            <a:ext cx="8163380"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2983693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cxnSp>
        <p:nvCxnSpPr>
          <p:cNvPr id="8" name="Conector recto 7"/>
          <p:cNvCxnSpPr/>
          <p:nvPr/>
        </p:nvCxnSpPr>
        <p:spPr>
          <a:xfrm>
            <a:off x="1396169" y="2421466"/>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
        <p:nvSpPr>
          <p:cNvPr id="2" name="Título 1"/>
          <p:cNvSpPr>
            <a:spLocks noGrp="1"/>
          </p:cNvSpPr>
          <p:nvPr>
            <p:ph type="title"/>
          </p:nvPr>
        </p:nvSpPr>
        <p:spPr/>
        <p:txBody>
          <a:bodyPr rtlCol="0"/>
          <a:lstStyle/>
          <a:p>
            <a:pPr rtl="0"/>
            <a:r>
              <a:rPr lang="es-ES" noProof="0" smtClean="0"/>
              <a:t>Haga clic para modificar el estilo de título del patrón</a:t>
            </a:r>
            <a:endParaRPr lang="es-ES" noProof="0"/>
          </a:p>
        </p:txBody>
      </p:sp>
      <p:sp>
        <p:nvSpPr>
          <p:cNvPr id="3" name="Marcador de posición de contenido 2"/>
          <p:cNvSpPr>
            <a:spLocks noGrp="1"/>
          </p:cNvSpPr>
          <p:nvPr>
            <p:ph sz="half" idx="1" hasCustomPrompt="1"/>
          </p:nvPr>
        </p:nvSpPr>
        <p:spPr>
          <a:xfrm>
            <a:off x="1298448" y="2560320"/>
            <a:ext cx="4718304" cy="3310128"/>
          </a:xfrm>
        </p:spPr>
        <p:txBody>
          <a:bodyPr rtlCol="0">
            <a:normAutofit/>
          </a:bodyPr>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4" name="Marcador de posición de contenido 3"/>
          <p:cNvSpPr>
            <a:spLocks noGrp="1"/>
          </p:cNvSpPr>
          <p:nvPr>
            <p:ph sz="half" idx="2" hasCustomPrompt="1"/>
          </p:nvPr>
        </p:nvSpPr>
        <p:spPr>
          <a:xfrm>
            <a:off x="6181344" y="2560320"/>
            <a:ext cx="4718304" cy="3310128"/>
          </a:xfrm>
        </p:spPr>
        <p:txBody>
          <a:bodyPr rtlCol="0">
            <a:normAutofit/>
          </a:bodyPr>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5" name="Marcador de posición de fecha 4"/>
          <p:cNvSpPr>
            <a:spLocks noGrp="1"/>
          </p:cNvSpPr>
          <p:nvPr>
            <p:ph type="dt" sz="half" idx="10"/>
          </p:nvPr>
        </p:nvSpPr>
        <p:spPr/>
        <p:txBody>
          <a:bodyPr rtlCol="0"/>
          <a:lstStyle/>
          <a:p>
            <a:pPr rtl="0"/>
            <a:fld id="{2B5B011B-CFE8-4324-B7F8-6F41AE90A20F}" type="datetime1">
              <a:rPr lang="es-ES" noProof="0" smtClean="0"/>
              <a:t>09/08/2020</a:t>
            </a:fld>
            <a:endParaRPr lang="es-ES" noProof="0"/>
          </a:p>
        </p:txBody>
      </p:sp>
      <p:sp>
        <p:nvSpPr>
          <p:cNvPr id="6" name="Marcador de posición de pie de página 5"/>
          <p:cNvSpPr>
            <a:spLocks noGrp="1"/>
          </p:cNvSpPr>
          <p:nvPr>
            <p:ph type="ftr" sz="quarter" idx="11"/>
          </p:nvPr>
        </p:nvSpPr>
        <p:spPr/>
        <p:txBody>
          <a:bodyPr rtlCol="0"/>
          <a:lstStyle/>
          <a:p>
            <a:pPr rtl="0"/>
            <a:endParaRPr lang="es-ES" noProof="0"/>
          </a:p>
        </p:txBody>
      </p:sp>
      <p:sp>
        <p:nvSpPr>
          <p:cNvPr id="7" name="Marcador de posición de número de diapositiva 6"/>
          <p:cNvSpPr>
            <a:spLocks noGrp="1"/>
          </p:cNvSpPr>
          <p:nvPr>
            <p:ph type="sldNum" sz="quarter" idx="12"/>
          </p:nvPr>
        </p:nvSpPr>
        <p:spPr/>
        <p:txBody>
          <a:bodyPr rtlCol="0"/>
          <a:lstStyle/>
          <a:p>
            <a:pPr rtl="0"/>
            <a:fld id="{330EA680-D336-4FF7-8B7A-9848BB0A1C32}" type="slidenum">
              <a:rPr lang="es-ES" noProof="0" smtClean="0"/>
              <a:t>‹Nº›</a:t>
            </a:fld>
            <a:endParaRPr lang="es-ES" noProof="0"/>
          </a:p>
        </p:txBody>
      </p:sp>
    </p:spTree>
    <p:extLst>
      <p:ext uri="{BB962C8B-B14F-4D97-AF65-F5344CB8AC3E}">
        <p14:creationId xmlns:p14="http://schemas.microsoft.com/office/powerpoint/2010/main" val="13363795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lvl1pPr>
              <a:defRPr/>
            </a:lvl1pPr>
          </a:lstStyle>
          <a:p>
            <a:pPr rtl="0"/>
            <a:r>
              <a:rPr lang="es-ES" noProof="0" smtClean="0"/>
              <a:t>Haga clic para modificar el estilo de título del patrón</a:t>
            </a:r>
            <a:endParaRPr lang="es-ES" noProof="0"/>
          </a:p>
        </p:txBody>
      </p:sp>
      <p:sp>
        <p:nvSpPr>
          <p:cNvPr id="3" name="Marcador de posición de texto 2"/>
          <p:cNvSpPr>
            <a:spLocks noGrp="1"/>
          </p:cNvSpPr>
          <p:nvPr>
            <p:ph type="body" idx="1" hasCustomPrompt="1"/>
          </p:nvPr>
        </p:nvSpPr>
        <p:spPr>
          <a:xfrm>
            <a:off x="1295400" y="2530739"/>
            <a:ext cx="4718304" cy="476250"/>
          </a:xfrm>
        </p:spPr>
        <p:txBody>
          <a:bodyPr rtlCol="0" anchor="b">
            <a:noAutofit/>
          </a:bodyPr>
          <a:lstStyle>
            <a:lvl1pPr marL="0" indent="0">
              <a:buNone/>
              <a:defRPr sz="2800" b="0">
                <a:solidFill>
                  <a:schemeClr val="accent3"/>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ES" noProof="0"/>
              <a:t>Editar estilos de texto del patrón</a:t>
            </a:r>
          </a:p>
        </p:txBody>
      </p:sp>
      <p:sp>
        <p:nvSpPr>
          <p:cNvPr id="4" name="Marcador de posición de contenido 3"/>
          <p:cNvSpPr>
            <a:spLocks noGrp="1"/>
          </p:cNvSpPr>
          <p:nvPr>
            <p:ph sz="half" idx="2" hasCustomPrompt="1"/>
          </p:nvPr>
        </p:nvSpPr>
        <p:spPr>
          <a:xfrm>
            <a:off x="1295400" y="3116261"/>
            <a:ext cx="4718304" cy="2632605"/>
          </a:xfrm>
        </p:spPr>
        <p:txBody>
          <a:bodyPr rtlCol="0" anchor="t">
            <a:normAutofit/>
          </a:bodyPr>
          <a:lstStyle>
            <a:lvl1pPr>
              <a:buClr>
                <a:schemeClr val="accent3"/>
              </a:buClr>
              <a:defRPr/>
            </a:lvl1pPr>
            <a:lvl2pPr>
              <a:buClr>
                <a:schemeClr val="accent3"/>
              </a:buClr>
              <a:defRPr/>
            </a:lvl2pPr>
            <a:lvl3pPr>
              <a:buClr>
                <a:schemeClr val="accent3"/>
              </a:buClr>
              <a:defRPr/>
            </a:lvl3pPr>
            <a:lvl4pPr>
              <a:buClr>
                <a:schemeClr val="accent3"/>
              </a:buClr>
              <a:defRPr/>
            </a:lvl4pPr>
            <a:lvl5pPr>
              <a:buClr>
                <a:schemeClr val="accent3"/>
              </a:buClr>
              <a:defRPr/>
            </a:lvl5pPr>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5" name="Marcador de posición de texto 4"/>
          <p:cNvSpPr>
            <a:spLocks noGrp="1"/>
          </p:cNvSpPr>
          <p:nvPr>
            <p:ph type="body" sz="quarter" idx="3" hasCustomPrompt="1"/>
          </p:nvPr>
        </p:nvSpPr>
        <p:spPr>
          <a:xfrm>
            <a:off x="6180671" y="2530739"/>
            <a:ext cx="4718304" cy="476250"/>
          </a:xfrm>
        </p:spPr>
        <p:txBody>
          <a:bodyPr rtlCol="0" anchor="b">
            <a:noAutofit/>
          </a:bodyPr>
          <a:lstStyle>
            <a:lvl1pPr marL="0" indent="0">
              <a:buNone/>
              <a:defRPr sz="2800" b="0">
                <a:solidFill>
                  <a:schemeClr val="accent2">
                    <a:lumMod val="7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ES" noProof="0"/>
              <a:t>Editar estilos de texto del patrón</a:t>
            </a:r>
          </a:p>
        </p:txBody>
      </p:sp>
      <p:sp>
        <p:nvSpPr>
          <p:cNvPr id="6" name="Marcador de posición de contenido 5"/>
          <p:cNvSpPr>
            <a:spLocks noGrp="1"/>
          </p:cNvSpPr>
          <p:nvPr>
            <p:ph sz="quarter" idx="4" hasCustomPrompt="1"/>
          </p:nvPr>
        </p:nvSpPr>
        <p:spPr>
          <a:xfrm>
            <a:off x="6180671" y="3116261"/>
            <a:ext cx="4718304" cy="2632605"/>
          </a:xfrm>
        </p:spPr>
        <p:txBody>
          <a:bodyPr rtlCol="0" anchor="t">
            <a:normAutofit/>
          </a:bodyPr>
          <a:lstStyle>
            <a:lvl1pPr>
              <a:buClr>
                <a:schemeClr val="accent2"/>
              </a:buClr>
              <a:defRPr/>
            </a:lvl1pPr>
            <a:lvl2pPr>
              <a:buClr>
                <a:schemeClr val="accent2"/>
              </a:buClr>
              <a:defRPr/>
            </a:lvl2pPr>
            <a:lvl3pPr>
              <a:buClr>
                <a:schemeClr val="accent2"/>
              </a:buClr>
              <a:defRPr/>
            </a:lvl3pPr>
            <a:lvl4pPr>
              <a:buClr>
                <a:schemeClr val="accent2"/>
              </a:buClr>
              <a:defRPr/>
            </a:lvl4pPr>
            <a:lvl5pPr>
              <a:buClr>
                <a:schemeClr val="accent2"/>
              </a:buClr>
              <a:defRPr/>
            </a:lvl5pPr>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7" name="Marcador de posición de fecha 6"/>
          <p:cNvSpPr>
            <a:spLocks noGrp="1"/>
          </p:cNvSpPr>
          <p:nvPr>
            <p:ph type="dt" sz="half" idx="10"/>
          </p:nvPr>
        </p:nvSpPr>
        <p:spPr/>
        <p:txBody>
          <a:bodyPr rtlCol="0"/>
          <a:lstStyle/>
          <a:p>
            <a:pPr rtl="0"/>
            <a:fld id="{B0F1376B-C18C-4D4E-A2B0-6A516315D2E1}" type="datetime1">
              <a:rPr lang="es-ES" noProof="0" smtClean="0"/>
              <a:t>09/08/2020</a:t>
            </a:fld>
            <a:endParaRPr lang="es-ES" noProof="0"/>
          </a:p>
        </p:txBody>
      </p:sp>
      <p:sp>
        <p:nvSpPr>
          <p:cNvPr id="8" name="Marcador de posición de pie de página 7"/>
          <p:cNvSpPr>
            <a:spLocks noGrp="1"/>
          </p:cNvSpPr>
          <p:nvPr>
            <p:ph type="ftr" sz="quarter" idx="11"/>
          </p:nvPr>
        </p:nvSpPr>
        <p:spPr/>
        <p:txBody>
          <a:bodyPr rtlCol="0"/>
          <a:lstStyle/>
          <a:p>
            <a:pPr rtl="0"/>
            <a:endParaRPr lang="es-ES" noProof="0"/>
          </a:p>
        </p:txBody>
      </p:sp>
      <p:sp>
        <p:nvSpPr>
          <p:cNvPr id="9" name="Marcador de número de diapositiva 8"/>
          <p:cNvSpPr>
            <a:spLocks noGrp="1"/>
          </p:cNvSpPr>
          <p:nvPr>
            <p:ph type="sldNum" sz="quarter" idx="12"/>
          </p:nvPr>
        </p:nvSpPr>
        <p:spPr/>
        <p:txBody>
          <a:bodyPr rtlCol="0"/>
          <a:lstStyle/>
          <a:p>
            <a:pPr rtl="0"/>
            <a:fld id="{330EA680-D336-4FF7-8B7A-9848BB0A1C32}" type="slidenum">
              <a:rPr lang="es-ES" noProof="0" smtClean="0"/>
              <a:t>‹Nº›</a:t>
            </a:fld>
            <a:endParaRPr lang="es-ES" noProof="0"/>
          </a:p>
        </p:txBody>
      </p:sp>
      <p:cxnSp>
        <p:nvCxnSpPr>
          <p:cNvPr id="18" name="Conector recto 17"/>
          <p:cNvCxnSpPr/>
          <p:nvPr/>
        </p:nvCxnSpPr>
        <p:spPr>
          <a:xfrm>
            <a:off x="1396169" y="2421466"/>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7591783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Contenido + foto a la derecha">
    <p:spTree>
      <p:nvGrpSpPr>
        <p:cNvPr id="1" name=""/>
        <p:cNvGrpSpPr/>
        <p:nvPr/>
      </p:nvGrpSpPr>
      <p:grpSpPr>
        <a:xfrm>
          <a:off x="0" y="0"/>
          <a:ext cx="0" cy="0"/>
          <a:chOff x="0" y="0"/>
          <a:chExt cx="0" cy="0"/>
        </a:xfrm>
      </p:grpSpPr>
      <p:cxnSp>
        <p:nvCxnSpPr>
          <p:cNvPr id="8" name="Conector recto 7"/>
          <p:cNvCxnSpPr>
            <a:cxnSpLocks/>
          </p:cNvCxnSpPr>
          <p:nvPr/>
        </p:nvCxnSpPr>
        <p:spPr>
          <a:xfrm>
            <a:off x="1295401" y="2421466"/>
            <a:ext cx="3580381" cy="0"/>
          </a:xfrm>
          <a:prstGeom prst="line">
            <a:avLst/>
          </a:prstGeom>
          <a:ln w="15875"/>
        </p:spPr>
        <p:style>
          <a:lnRef idx="2">
            <a:schemeClr val="accent1"/>
          </a:lnRef>
          <a:fillRef idx="0">
            <a:schemeClr val="accent1"/>
          </a:fillRef>
          <a:effectRef idx="1">
            <a:schemeClr val="accent1"/>
          </a:effectRef>
          <a:fontRef idx="minor">
            <a:schemeClr val="tx1"/>
          </a:fontRef>
        </p:style>
      </p:cxnSp>
      <p:sp>
        <p:nvSpPr>
          <p:cNvPr id="2" name="Título 1"/>
          <p:cNvSpPr>
            <a:spLocks noGrp="1"/>
          </p:cNvSpPr>
          <p:nvPr>
            <p:ph type="title" hasCustomPrompt="1"/>
          </p:nvPr>
        </p:nvSpPr>
        <p:spPr>
          <a:xfrm>
            <a:off x="1295403" y="982132"/>
            <a:ext cx="3580380" cy="1303867"/>
          </a:xfrm>
        </p:spPr>
        <p:txBody>
          <a:bodyPr rtlCol="0"/>
          <a:lstStyle>
            <a:lvl1pPr algn="l">
              <a:defRPr/>
            </a:lvl1pPr>
          </a:lstStyle>
          <a:p>
            <a:pPr rtl="0"/>
            <a:r>
              <a:rPr lang="es-ES" noProof="0"/>
              <a:t>Haga clic para editar el título</a:t>
            </a:r>
          </a:p>
        </p:txBody>
      </p:sp>
      <p:sp>
        <p:nvSpPr>
          <p:cNvPr id="5" name="Marcador de posición de fecha 4"/>
          <p:cNvSpPr>
            <a:spLocks noGrp="1"/>
          </p:cNvSpPr>
          <p:nvPr>
            <p:ph type="dt" sz="half" idx="10"/>
          </p:nvPr>
        </p:nvSpPr>
        <p:spPr/>
        <p:txBody>
          <a:bodyPr rtlCol="0"/>
          <a:lstStyle/>
          <a:p>
            <a:pPr rtl="0"/>
            <a:fld id="{A1AE89C7-FD85-4716-BC5B-C48B06FB534F}" type="datetime1">
              <a:rPr lang="es-ES" noProof="0" smtClean="0"/>
              <a:t>09/08/2020</a:t>
            </a:fld>
            <a:endParaRPr lang="es-ES" noProof="0"/>
          </a:p>
        </p:txBody>
      </p:sp>
      <p:sp>
        <p:nvSpPr>
          <p:cNvPr id="6" name="Marcador de posición de pie de página 5"/>
          <p:cNvSpPr>
            <a:spLocks noGrp="1"/>
          </p:cNvSpPr>
          <p:nvPr>
            <p:ph type="ftr" sz="quarter" idx="11"/>
          </p:nvPr>
        </p:nvSpPr>
        <p:spPr/>
        <p:txBody>
          <a:bodyPr rtlCol="0"/>
          <a:lstStyle/>
          <a:p>
            <a:pPr rtl="0"/>
            <a:endParaRPr lang="es-ES" noProof="0"/>
          </a:p>
        </p:txBody>
      </p:sp>
      <p:sp>
        <p:nvSpPr>
          <p:cNvPr id="7" name="Marcador de posición de número de diapositiva 6"/>
          <p:cNvSpPr>
            <a:spLocks noGrp="1"/>
          </p:cNvSpPr>
          <p:nvPr>
            <p:ph type="sldNum" sz="quarter" idx="12"/>
          </p:nvPr>
        </p:nvSpPr>
        <p:spPr/>
        <p:txBody>
          <a:bodyPr rtlCol="0"/>
          <a:lstStyle/>
          <a:p>
            <a:pPr rtl="0"/>
            <a:fld id="{330EA680-D336-4FF7-8B7A-9848BB0A1C32}" type="slidenum">
              <a:rPr lang="es-ES" noProof="0" smtClean="0"/>
              <a:t>‹Nº›</a:t>
            </a:fld>
            <a:endParaRPr lang="es-ES" noProof="0"/>
          </a:p>
        </p:txBody>
      </p:sp>
      <p:sp>
        <p:nvSpPr>
          <p:cNvPr id="10" name="Paralelogramo 9">
            <a:extLst>
              <a:ext uri="{FF2B5EF4-FFF2-40B4-BE49-F238E27FC236}">
                <a16:creationId xmlns="" xmlns:a16="http://schemas.microsoft.com/office/drawing/2014/main" id="{9C4F6082-2952-43DC-9B9C-74C88B262CE9}"/>
              </a:ext>
            </a:extLst>
          </p:cNvPr>
          <p:cNvSpPr/>
          <p:nvPr userDrawn="1"/>
        </p:nvSpPr>
        <p:spPr>
          <a:xfrm rot="5400000">
            <a:off x="6801681" y="1316976"/>
            <a:ext cx="4037344" cy="5975391"/>
          </a:xfrm>
          <a:prstGeom prst="parallelogram">
            <a:avLst>
              <a:gd name="adj" fmla="val 12608"/>
            </a:avLst>
          </a:prstGeom>
          <a:gradFill>
            <a:gsLst>
              <a:gs pos="11000">
                <a:schemeClr val="tx1">
                  <a:alpha val="0"/>
                </a:schemeClr>
              </a:gs>
              <a:gs pos="100000">
                <a:schemeClr val="tx1"/>
              </a:gs>
            </a:gsLst>
            <a:lin ang="5400000" scaled="1"/>
          </a:gradFill>
          <a:ln>
            <a:noFill/>
          </a:ln>
          <a:effectLst>
            <a:softEdge rad="317500"/>
          </a:effectLst>
          <a:scene3d>
            <a:camera prst="orthographicFront"/>
            <a:lightRig rig="threePt" dir="t">
              <a:rot lat="0" lon="0" rev="20400000"/>
            </a:lightRig>
          </a:scene3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11" name="Rectángulo: Esquinas redondeadas 10">
            <a:extLst>
              <a:ext uri="{FF2B5EF4-FFF2-40B4-BE49-F238E27FC236}">
                <a16:creationId xmlns="" xmlns:a16="http://schemas.microsoft.com/office/drawing/2014/main" id="{67618976-780E-4131-85CD-66F013F5ACDE}"/>
              </a:ext>
            </a:extLst>
          </p:cNvPr>
          <p:cNvSpPr/>
          <p:nvPr userDrawn="1"/>
        </p:nvSpPr>
        <p:spPr>
          <a:xfrm rot="-120000">
            <a:off x="5372113" y="869568"/>
            <a:ext cx="5703690" cy="4902845"/>
          </a:xfrm>
          <a:prstGeom prst="roundRect">
            <a:avLst>
              <a:gd name="adj" fmla="val 454"/>
            </a:avLst>
          </a:prstGeom>
          <a:blipFill dpi="0" rotWithShape="1">
            <a:blip r:embed="rId2" cstate="screen">
              <a:extLst>
                <a:ext uri="{BEBA8EAE-BF5A-486C-A8C5-ECC9F3942E4B}">
                  <a14:imgProps xmlns:a14="http://schemas.microsoft.com/office/drawing/2010/main">
                    <a14:imgLayer r:embed="rId3">
                      <a14:imgEffect>
                        <a14:sharpenSoften amount="64000"/>
                      </a14:imgEffect>
                      <a14:imgEffect>
                        <a14:saturation sat="0"/>
                      </a14:imgEffect>
                      <a14:imgEffect>
                        <a14:brightnessContrast bright="4000"/>
                      </a14:imgEffect>
                    </a14:imgLayer>
                  </a14:imgProps>
                </a:ext>
                <a:ext uri="{28A0092B-C50C-407E-A947-70E740481C1C}">
                  <a14:useLocalDpi xmlns:a14="http://schemas.microsoft.com/office/drawing/2010/main"/>
                </a:ext>
              </a:extLst>
            </a:blip>
            <a:srcRect/>
            <a:tile tx="0" ty="0" sx="20000" sy="20000" flip="xy" algn="tl"/>
          </a:blipFill>
          <a:ln>
            <a:noFill/>
          </a:ln>
          <a:effectLst/>
          <a:scene3d>
            <a:camera prst="orthographicFront"/>
            <a:lightRig rig="threePt" dir="t">
              <a:rot lat="0" lon="0" rev="20400000"/>
            </a:lightRig>
          </a:scene3d>
          <a:sp3d>
            <a:bevelT w="12700" h="63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12" name="Marcador de posición de imagen 17">
            <a:extLst>
              <a:ext uri="{FF2B5EF4-FFF2-40B4-BE49-F238E27FC236}">
                <a16:creationId xmlns="" xmlns:a16="http://schemas.microsoft.com/office/drawing/2014/main" id="{01E4A9BC-C863-435A-8A18-508AE86DCBB7}"/>
              </a:ext>
            </a:extLst>
          </p:cNvPr>
          <p:cNvSpPr>
            <a:spLocks noGrp="1"/>
          </p:cNvSpPr>
          <p:nvPr>
            <p:ph type="pic" sz="quarter" idx="14" hasCustomPrompt="1"/>
          </p:nvPr>
        </p:nvSpPr>
        <p:spPr>
          <a:xfrm rot="-120000" flipH="1">
            <a:off x="5584031" y="1077708"/>
            <a:ext cx="5279854" cy="4486565"/>
          </a:xfrm>
          <a:solidFill>
            <a:schemeClr val="tx1">
              <a:lumMod val="75000"/>
              <a:lumOff val="25000"/>
            </a:schemeClr>
          </a:solidFill>
          <a:effectLst>
            <a:innerShdw blurRad="25400" dist="12700" dir="13500000">
              <a:prstClr val="black">
                <a:alpha val="16000"/>
              </a:prstClr>
            </a:innerShdw>
          </a:effectLst>
        </p:spPr>
        <p:txBody>
          <a:bodyPr lIns="180000" rIns="180000" rtlCol="0" anchor="ctr"/>
          <a:lstStyle>
            <a:lvl1pPr marL="0" indent="0" algn="ctr">
              <a:buNone/>
              <a:defRPr sz="1600" i="1">
                <a:solidFill>
                  <a:schemeClr val="bg1"/>
                </a:solidFill>
                <a:latin typeface="+mn-lt"/>
                <a:cs typeface="Times New Roman" panose="02020603050405020304" pitchFamily="18" charset="0"/>
              </a:defRPr>
            </a:lvl1pPr>
          </a:lstStyle>
          <a:p>
            <a:pPr rtl="0"/>
            <a:r>
              <a:rPr lang="es-ES" noProof="0"/>
              <a:t>Inserte o arrastre y coloque su foto</a:t>
            </a:r>
          </a:p>
        </p:txBody>
      </p:sp>
      <p:sp>
        <p:nvSpPr>
          <p:cNvPr id="13" name="Marcador de posición de texto 3">
            <a:extLst>
              <a:ext uri="{FF2B5EF4-FFF2-40B4-BE49-F238E27FC236}">
                <a16:creationId xmlns="" xmlns:a16="http://schemas.microsoft.com/office/drawing/2014/main" id="{809CB875-1032-49F8-A74E-BD0BA58F9727}"/>
              </a:ext>
            </a:extLst>
          </p:cNvPr>
          <p:cNvSpPr>
            <a:spLocks noGrp="1"/>
          </p:cNvSpPr>
          <p:nvPr>
            <p:ph type="body" sz="half" idx="2" hasCustomPrompt="1"/>
          </p:nvPr>
        </p:nvSpPr>
        <p:spPr>
          <a:xfrm>
            <a:off x="1295400" y="2556934"/>
            <a:ext cx="3580381" cy="3312054"/>
          </a:xfrm>
        </p:spPr>
        <p:txBody>
          <a:bodyPr rtlCol="0"/>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s-ES" noProof="0"/>
              <a:t>Editar estilos de texto del patrón</a:t>
            </a:r>
          </a:p>
        </p:txBody>
      </p:sp>
    </p:spTree>
    <p:extLst>
      <p:ext uri="{BB962C8B-B14F-4D97-AF65-F5344CB8AC3E}">
        <p14:creationId xmlns:p14="http://schemas.microsoft.com/office/powerpoint/2010/main" val="17824540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Contenido + foto a la derecha">
    <p:spTree>
      <p:nvGrpSpPr>
        <p:cNvPr id="1" name=""/>
        <p:cNvGrpSpPr/>
        <p:nvPr/>
      </p:nvGrpSpPr>
      <p:grpSpPr>
        <a:xfrm>
          <a:off x="0" y="0"/>
          <a:ext cx="0" cy="0"/>
          <a:chOff x="0" y="0"/>
          <a:chExt cx="0" cy="0"/>
        </a:xfrm>
      </p:grpSpPr>
      <p:cxnSp>
        <p:nvCxnSpPr>
          <p:cNvPr id="8" name="Conector recto 7"/>
          <p:cNvCxnSpPr>
            <a:cxnSpLocks/>
          </p:cNvCxnSpPr>
          <p:nvPr/>
        </p:nvCxnSpPr>
        <p:spPr>
          <a:xfrm>
            <a:off x="1295401" y="2421466"/>
            <a:ext cx="3580381" cy="0"/>
          </a:xfrm>
          <a:prstGeom prst="line">
            <a:avLst/>
          </a:prstGeom>
          <a:ln w="15875"/>
        </p:spPr>
        <p:style>
          <a:lnRef idx="2">
            <a:schemeClr val="accent1"/>
          </a:lnRef>
          <a:fillRef idx="0">
            <a:schemeClr val="accent1"/>
          </a:fillRef>
          <a:effectRef idx="1">
            <a:schemeClr val="accent1"/>
          </a:effectRef>
          <a:fontRef idx="minor">
            <a:schemeClr val="tx1"/>
          </a:fontRef>
        </p:style>
      </p:cxnSp>
      <p:sp>
        <p:nvSpPr>
          <p:cNvPr id="2" name="Título 1"/>
          <p:cNvSpPr>
            <a:spLocks noGrp="1"/>
          </p:cNvSpPr>
          <p:nvPr>
            <p:ph type="title" hasCustomPrompt="1"/>
          </p:nvPr>
        </p:nvSpPr>
        <p:spPr>
          <a:xfrm>
            <a:off x="1295403" y="982132"/>
            <a:ext cx="3580380" cy="1303867"/>
          </a:xfrm>
        </p:spPr>
        <p:txBody>
          <a:bodyPr rtlCol="0"/>
          <a:lstStyle>
            <a:lvl1pPr algn="l">
              <a:defRPr/>
            </a:lvl1pPr>
          </a:lstStyle>
          <a:p>
            <a:pPr rtl="0"/>
            <a:r>
              <a:rPr lang="es-ES" noProof="0"/>
              <a:t>Haga clic para editar el título</a:t>
            </a:r>
          </a:p>
        </p:txBody>
      </p:sp>
      <p:sp>
        <p:nvSpPr>
          <p:cNvPr id="3" name="Marcador de posición de contenido 2"/>
          <p:cNvSpPr>
            <a:spLocks noGrp="1"/>
          </p:cNvSpPr>
          <p:nvPr>
            <p:ph sz="half" idx="1" hasCustomPrompt="1"/>
          </p:nvPr>
        </p:nvSpPr>
        <p:spPr>
          <a:xfrm>
            <a:off x="5288294" y="895547"/>
            <a:ext cx="5871325" cy="4974901"/>
          </a:xfrm>
        </p:spPr>
        <p:txBody>
          <a:bodyPr rtlCol="0">
            <a:normAutofit/>
          </a:bodyPr>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5" name="Marcador de posición de fecha 4"/>
          <p:cNvSpPr>
            <a:spLocks noGrp="1"/>
          </p:cNvSpPr>
          <p:nvPr>
            <p:ph type="dt" sz="half" idx="10"/>
          </p:nvPr>
        </p:nvSpPr>
        <p:spPr/>
        <p:txBody>
          <a:bodyPr rtlCol="0"/>
          <a:lstStyle/>
          <a:p>
            <a:pPr rtl="0"/>
            <a:fld id="{283F329C-E975-40F1-A291-1EA5A262E381}" type="datetime1">
              <a:rPr lang="es-ES" noProof="0" smtClean="0"/>
              <a:t>09/08/2020</a:t>
            </a:fld>
            <a:endParaRPr lang="es-ES" noProof="0"/>
          </a:p>
        </p:txBody>
      </p:sp>
      <p:sp>
        <p:nvSpPr>
          <p:cNvPr id="6" name="Marcador de posición de pie de página 5"/>
          <p:cNvSpPr>
            <a:spLocks noGrp="1"/>
          </p:cNvSpPr>
          <p:nvPr>
            <p:ph type="ftr" sz="quarter" idx="11"/>
          </p:nvPr>
        </p:nvSpPr>
        <p:spPr/>
        <p:txBody>
          <a:bodyPr rtlCol="0"/>
          <a:lstStyle/>
          <a:p>
            <a:pPr rtl="0"/>
            <a:endParaRPr lang="es-ES" noProof="0"/>
          </a:p>
        </p:txBody>
      </p:sp>
      <p:sp>
        <p:nvSpPr>
          <p:cNvPr id="7" name="Marcador de posición de número de diapositiva 6"/>
          <p:cNvSpPr>
            <a:spLocks noGrp="1"/>
          </p:cNvSpPr>
          <p:nvPr>
            <p:ph type="sldNum" sz="quarter" idx="12"/>
          </p:nvPr>
        </p:nvSpPr>
        <p:spPr/>
        <p:txBody>
          <a:bodyPr rtlCol="0"/>
          <a:lstStyle/>
          <a:p>
            <a:pPr rtl="0"/>
            <a:fld id="{330EA680-D336-4FF7-8B7A-9848BB0A1C32}" type="slidenum">
              <a:rPr lang="es-ES" noProof="0" smtClean="0"/>
              <a:t>‹Nº›</a:t>
            </a:fld>
            <a:endParaRPr lang="es-ES" noProof="0"/>
          </a:p>
        </p:txBody>
      </p:sp>
      <p:sp>
        <p:nvSpPr>
          <p:cNvPr id="13" name="Marcador de posición de texto 3">
            <a:extLst>
              <a:ext uri="{FF2B5EF4-FFF2-40B4-BE49-F238E27FC236}">
                <a16:creationId xmlns="" xmlns:a16="http://schemas.microsoft.com/office/drawing/2014/main" id="{379CAAA9-085A-46C2-A892-DE935E67C328}"/>
              </a:ext>
            </a:extLst>
          </p:cNvPr>
          <p:cNvSpPr>
            <a:spLocks noGrp="1"/>
          </p:cNvSpPr>
          <p:nvPr>
            <p:ph type="body" sz="half" idx="2" hasCustomPrompt="1"/>
          </p:nvPr>
        </p:nvSpPr>
        <p:spPr>
          <a:xfrm>
            <a:off x="1295400" y="2556934"/>
            <a:ext cx="3580381" cy="3312054"/>
          </a:xfrm>
        </p:spPr>
        <p:txBody>
          <a:bodyPr rtlCol="0"/>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s-ES" noProof="0"/>
              <a:t>Editar estilos de texto del patrón</a:t>
            </a:r>
          </a:p>
        </p:txBody>
      </p:sp>
    </p:spTree>
    <p:extLst>
      <p:ext uri="{BB962C8B-B14F-4D97-AF65-F5344CB8AC3E}">
        <p14:creationId xmlns:p14="http://schemas.microsoft.com/office/powerpoint/2010/main" val="8871136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es-ES" noProof="0" smtClean="0"/>
              <a:t>Haga clic para modificar el estilo de título del patrón</a:t>
            </a:r>
            <a:endParaRPr lang="es-ES" noProof="0"/>
          </a:p>
        </p:txBody>
      </p:sp>
      <p:sp>
        <p:nvSpPr>
          <p:cNvPr id="3" name="Marcador de posición de fecha 2"/>
          <p:cNvSpPr>
            <a:spLocks noGrp="1"/>
          </p:cNvSpPr>
          <p:nvPr>
            <p:ph type="dt" sz="half" idx="10"/>
          </p:nvPr>
        </p:nvSpPr>
        <p:spPr/>
        <p:txBody>
          <a:bodyPr rtlCol="0"/>
          <a:lstStyle/>
          <a:p>
            <a:pPr rtl="0"/>
            <a:fld id="{07E65AA9-64B9-4703-9406-A953B162DEB9}" type="datetime1">
              <a:rPr lang="es-ES" noProof="0" smtClean="0"/>
              <a:t>09/08/2020</a:t>
            </a:fld>
            <a:endParaRPr lang="es-ES" noProof="0"/>
          </a:p>
        </p:txBody>
      </p:sp>
      <p:sp>
        <p:nvSpPr>
          <p:cNvPr id="4" name="Marcador de posición de pie de página 3"/>
          <p:cNvSpPr>
            <a:spLocks noGrp="1"/>
          </p:cNvSpPr>
          <p:nvPr>
            <p:ph type="ftr" sz="quarter" idx="11"/>
          </p:nvPr>
        </p:nvSpPr>
        <p:spPr/>
        <p:txBody>
          <a:bodyPr rtlCol="0"/>
          <a:lstStyle/>
          <a:p>
            <a:pPr rtl="0"/>
            <a:endParaRPr lang="es-ES" noProof="0"/>
          </a:p>
        </p:txBody>
      </p:sp>
      <p:sp>
        <p:nvSpPr>
          <p:cNvPr id="5" name="Marcador de posición de número de diapositiva 4"/>
          <p:cNvSpPr>
            <a:spLocks noGrp="1"/>
          </p:cNvSpPr>
          <p:nvPr>
            <p:ph type="sldNum" sz="quarter" idx="12"/>
          </p:nvPr>
        </p:nvSpPr>
        <p:spPr/>
        <p:txBody>
          <a:bodyPr rtlCol="0"/>
          <a:lstStyle/>
          <a:p>
            <a:pPr rtl="0"/>
            <a:fld id="{330EA680-D336-4FF7-8B7A-9848BB0A1C32}" type="slidenum">
              <a:rPr lang="es-ES" noProof="0" smtClean="0"/>
              <a:t>‹Nº›</a:t>
            </a:fld>
            <a:endParaRPr lang="es-ES" noProof="0"/>
          </a:p>
        </p:txBody>
      </p:sp>
      <p:cxnSp>
        <p:nvCxnSpPr>
          <p:cNvPr id="14" name="Conector recto 13"/>
          <p:cNvCxnSpPr/>
          <p:nvPr/>
        </p:nvCxnSpPr>
        <p:spPr>
          <a:xfrm>
            <a:off x="1396169" y="2421466"/>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4584545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posición de fecha 1"/>
          <p:cNvSpPr>
            <a:spLocks noGrp="1"/>
          </p:cNvSpPr>
          <p:nvPr>
            <p:ph type="dt" sz="half" idx="10"/>
          </p:nvPr>
        </p:nvSpPr>
        <p:spPr/>
        <p:txBody>
          <a:bodyPr rtlCol="0"/>
          <a:lstStyle/>
          <a:p>
            <a:pPr rtl="0"/>
            <a:fld id="{3A483BE3-305B-46CD-97F5-69B838974B21}" type="datetime1">
              <a:rPr lang="es-ES" noProof="0" smtClean="0"/>
              <a:t>09/08/2020</a:t>
            </a:fld>
            <a:endParaRPr lang="es-ES" noProof="0"/>
          </a:p>
        </p:txBody>
      </p:sp>
      <p:sp>
        <p:nvSpPr>
          <p:cNvPr id="3" name="Marcador de posición de pie de página 2"/>
          <p:cNvSpPr>
            <a:spLocks noGrp="1"/>
          </p:cNvSpPr>
          <p:nvPr>
            <p:ph type="ftr" sz="quarter" idx="11"/>
          </p:nvPr>
        </p:nvSpPr>
        <p:spPr/>
        <p:txBody>
          <a:bodyPr rtlCol="0"/>
          <a:lstStyle/>
          <a:p>
            <a:pPr rtl="0"/>
            <a:endParaRPr lang="es-ES" noProof="0"/>
          </a:p>
        </p:txBody>
      </p:sp>
      <p:sp>
        <p:nvSpPr>
          <p:cNvPr id="4" name="Marcador de número de diapositiva 3"/>
          <p:cNvSpPr>
            <a:spLocks noGrp="1"/>
          </p:cNvSpPr>
          <p:nvPr>
            <p:ph type="sldNum" sz="quarter" idx="12"/>
          </p:nvPr>
        </p:nvSpPr>
        <p:spPr/>
        <p:txBody>
          <a:bodyPr rtlCol="0"/>
          <a:lstStyle/>
          <a:p>
            <a:pPr rtl="0"/>
            <a:fld id="{330EA680-D336-4FF7-8B7A-9848BB0A1C32}" type="slidenum">
              <a:rPr lang="es-ES" noProof="0" smtClean="0"/>
              <a:t>‹Nº›</a:t>
            </a:fld>
            <a:endParaRPr lang="es-ES" noProof="0"/>
          </a:p>
        </p:txBody>
      </p:sp>
    </p:spTree>
    <p:extLst>
      <p:ext uri="{BB962C8B-B14F-4D97-AF65-F5344CB8AC3E}">
        <p14:creationId xmlns:p14="http://schemas.microsoft.com/office/powerpoint/2010/main" val="3107929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contenido">
    <p:spTree>
      <p:nvGrpSpPr>
        <p:cNvPr id="1" name=""/>
        <p:cNvGrpSpPr/>
        <p:nvPr/>
      </p:nvGrpSpPr>
      <p:grpSpPr>
        <a:xfrm>
          <a:off x="0" y="0"/>
          <a:ext cx="0" cy="0"/>
          <a:chOff x="0" y="0"/>
          <a:chExt cx="0" cy="0"/>
        </a:xfrm>
      </p:grpSpPr>
      <p:cxnSp>
        <p:nvCxnSpPr>
          <p:cNvPr id="7" name="Conector recto 6"/>
          <p:cNvCxnSpPr/>
          <p:nvPr/>
        </p:nvCxnSpPr>
        <p:spPr>
          <a:xfrm>
            <a:off x="1396169" y="2421466"/>
            <a:ext cx="9407298" cy="0"/>
          </a:xfrm>
          <a:prstGeom prst="line">
            <a:avLst/>
          </a:prstGeom>
        </p:spPr>
        <p:style>
          <a:lnRef idx="2">
            <a:schemeClr val="accent1"/>
          </a:lnRef>
          <a:fillRef idx="0">
            <a:schemeClr val="accent1"/>
          </a:fillRef>
          <a:effectRef idx="1">
            <a:schemeClr val="accent1"/>
          </a:effectRef>
          <a:fontRef idx="minor">
            <a:schemeClr val="tx1"/>
          </a:fontRef>
        </p:style>
      </p:cxnSp>
      <p:sp>
        <p:nvSpPr>
          <p:cNvPr id="2" name="Título 1"/>
          <p:cNvSpPr>
            <a:spLocks noGrp="1"/>
          </p:cNvSpPr>
          <p:nvPr>
            <p:ph type="title"/>
          </p:nvPr>
        </p:nvSpPr>
        <p:spPr/>
        <p:txBody>
          <a:bodyPr rtlCol="0"/>
          <a:lstStyle>
            <a:lvl1pPr>
              <a:defRPr>
                <a:latin typeface="+mj-lt"/>
              </a:defRPr>
            </a:lvl1pPr>
          </a:lstStyle>
          <a:p>
            <a:pPr rtl="0"/>
            <a:r>
              <a:rPr lang="es-ES" noProof="0" smtClean="0"/>
              <a:t>Haga clic para modificar el estilo de título del patrón</a:t>
            </a:r>
            <a:endParaRPr lang="es-ES" noProof="0"/>
          </a:p>
        </p:txBody>
      </p:sp>
      <p:sp>
        <p:nvSpPr>
          <p:cNvPr id="3" name="Marcador de posición de contenido 2"/>
          <p:cNvSpPr>
            <a:spLocks noGrp="1"/>
          </p:cNvSpPr>
          <p:nvPr>
            <p:ph idx="1" hasCustomPrompt="1"/>
          </p:nvPr>
        </p:nvSpPr>
        <p:spPr/>
        <p:txBody>
          <a:bodyPr rtlCol="0"/>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4" name="Marcador de posición de fecha 3"/>
          <p:cNvSpPr>
            <a:spLocks noGrp="1"/>
          </p:cNvSpPr>
          <p:nvPr>
            <p:ph type="dt" sz="half" idx="10"/>
          </p:nvPr>
        </p:nvSpPr>
        <p:spPr/>
        <p:txBody>
          <a:bodyPr rtlCol="0"/>
          <a:lstStyle/>
          <a:p>
            <a:pPr rtl="0"/>
            <a:fld id="{F5199314-1316-4F2F-BC9F-B3CFFC56F2C4}" type="datetime1">
              <a:rPr lang="es-ES" noProof="0" smtClean="0"/>
              <a:t>09/08/2020</a:t>
            </a:fld>
            <a:endParaRPr lang="es-ES" noProof="0"/>
          </a:p>
        </p:txBody>
      </p:sp>
      <p:sp>
        <p:nvSpPr>
          <p:cNvPr id="5" name="Marcador de posición de pie de página 4"/>
          <p:cNvSpPr>
            <a:spLocks noGrp="1"/>
          </p:cNvSpPr>
          <p:nvPr>
            <p:ph type="ftr" sz="quarter" idx="11"/>
          </p:nvPr>
        </p:nvSpPr>
        <p:spPr/>
        <p:txBody>
          <a:bodyPr rtlCol="0"/>
          <a:lstStyle/>
          <a:p>
            <a:pPr rtl="0"/>
            <a:endParaRPr lang="es-ES" noProof="0"/>
          </a:p>
        </p:txBody>
      </p:sp>
      <p:sp>
        <p:nvSpPr>
          <p:cNvPr id="6" name="Marcador de posición de número de diapositiva 5"/>
          <p:cNvSpPr>
            <a:spLocks noGrp="1"/>
          </p:cNvSpPr>
          <p:nvPr>
            <p:ph type="sldNum" sz="quarter" idx="12"/>
          </p:nvPr>
        </p:nvSpPr>
        <p:spPr/>
        <p:txBody>
          <a:bodyPr rtlCol="0"/>
          <a:lstStyle/>
          <a:p>
            <a:pPr rtl="0"/>
            <a:fld id="{330EA680-D336-4FF7-8B7A-9848BB0A1C32}" type="slidenum">
              <a:rPr lang="es-ES" noProof="0" smtClean="0"/>
              <a:t>‹Nº›</a:t>
            </a:fld>
            <a:endParaRPr lang="es-ES" noProof="0"/>
          </a:p>
        </p:txBody>
      </p:sp>
    </p:spTree>
    <p:extLst>
      <p:ext uri="{BB962C8B-B14F-4D97-AF65-F5344CB8AC3E}">
        <p14:creationId xmlns:p14="http://schemas.microsoft.com/office/powerpoint/2010/main" val="20471789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res columnas">
    <p:spTree>
      <p:nvGrpSpPr>
        <p:cNvPr id="1" name=""/>
        <p:cNvGrpSpPr/>
        <p:nvPr/>
      </p:nvGrpSpPr>
      <p:grpSpPr>
        <a:xfrm>
          <a:off x="0" y="0"/>
          <a:ext cx="0" cy="0"/>
          <a:chOff x="0" y="0"/>
          <a:chExt cx="0" cy="0"/>
        </a:xfrm>
      </p:grpSpPr>
      <p:sp>
        <p:nvSpPr>
          <p:cNvPr id="7" name="Elipse 6">
            <a:extLst>
              <a:ext uri="{FF2B5EF4-FFF2-40B4-BE49-F238E27FC236}">
                <a16:creationId xmlns="" xmlns:a16="http://schemas.microsoft.com/office/drawing/2014/main" id="{98A5301E-AB93-4945-A0AA-2215B6872DB2}"/>
              </a:ext>
            </a:extLst>
          </p:cNvPr>
          <p:cNvSpPr>
            <a:spLocks noChangeAspect="1"/>
          </p:cNvSpPr>
          <p:nvPr userDrawn="1"/>
        </p:nvSpPr>
        <p:spPr>
          <a:xfrm>
            <a:off x="1871401" y="2602132"/>
            <a:ext cx="1801368" cy="1801368"/>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13" name="Elipse 12">
            <a:extLst>
              <a:ext uri="{FF2B5EF4-FFF2-40B4-BE49-F238E27FC236}">
                <a16:creationId xmlns="" xmlns:a16="http://schemas.microsoft.com/office/drawing/2014/main" id="{D2FF1D57-3E5F-584B-94C2-629CD166831B}"/>
              </a:ext>
            </a:extLst>
          </p:cNvPr>
          <p:cNvSpPr>
            <a:spLocks noChangeAspect="1"/>
          </p:cNvSpPr>
          <p:nvPr userDrawn="1"/>
        </p:nvSpPr>
        <p:spPr>
          <a:xfrm>
            <a:off x="5194632" y="2602132"/>
            <a:ext cx="1801368" cy="180136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15" name="Elipse 14">
            <a:extLst>
              <a:ext uri="{FF2B5EF4-FFF2-40B4-BE49-F238E27FC236}">
                <a16:creationId xmlns="" xmlns:a16="http://schemas.microsoft.com/office/drawing/2014/main" id="{90A619F7-99B1-EB46-8946-F77C733C4D86}"/>
              </a:ext>
            </a:extLst>
          </p:cNvPr>
          <p:cNvSpPr>
            <a:spLocks noChangeAspect="1"/>
          </p:cNvSpPr>
          <p:nvPr userDrawn="1"/>
        </p:nvSpPr>
        <p:spPr>
          <a:xfrm>
            <a:off x="8519230" y="2602132"/>
            <a:ext cx="1801368" cy="1801368"/>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2" name="Título 1"/>
          <p:cNvSpPr>
            <a:spLocks noGrp="1"/>
          </p:cNvSpPr>
          <p:nvPr>
            <p:ph type="title"/>
          </p:nvPr>
        </p:nvSpPr>
        <p:spPr>
          <a:xfrm>
            <a:off x="1295402" y="982132"/>
            <a:ext cx="9601196" cy="1303867"/>
          </a:xfrm>
        </p:spPr>
        <p:txBody>
          <a:bodyPr rtlCol="0"/>
          <a:lstStyle/>
          <a:p>
            <a:pPr rtl="0"/>
            <a:r>
              <a:rPr lang="es-ES" noProof="0" smtClean="0"/>
              <a:t>Haga clic para modificar el estilo de título del patrón</a:t>
            </a:r>
            <a:endParaRPr lang="es-ES" noProof="0"/>
          </a:p>
        </p:txBody>
      </p:sp>
      <p:sp>
        <p:nvSpPr>
          <p:cNvPr id="3" name="Marcador de posición de contenido 2"/>
          <p:cNvSpPr>
            <a:spLocks noGrp="1"/>
          </p:cNvSpPr>
          <p:nvPr>
            <p:ph idx="1" hasCustomPrompt="1"/>
          </p:nvPr>
        </p:nvSpPr>
        <p:spPr>
          <a:xfrm>
            <a:off x="1295401" y="4804495"/>
            <a:ext cx="2952000" cy="1109133"/>
          </a:xfrm>
        </p:spPr>
        <p:txBody>
          <a:bodyPr rtlCol="0"/>
          <a:lstStyle/>
          <a:p>
            <a:pPr lvl="0" rtl="0"/>
            <a:r>
              <a:rPr lang="es-ES" noProof="0"/>
              <a:t>Editar estilos de texto del patrón</a:t>
            </a:r>
          </a:p>
          <a:p>
            <a:pPr lvl="1" rtl="0"/>
            <a:r>
              <a:rPr lang="es-ES" noProof="0"/>
              <a:t>Segundo nivel</a:t>
            </a:r>
          </a:p>
          <a:p>
            <a:pPr lvl="2" rtl="0"/>
            <a:r>
              <a:rPr lang="es-ES" noProof="0"/>
              <a:t>Tercer nivel</a:t>
            </a:r>
          </a:p>
        </p:txBody>
      </p:sp>
      <p:sp>
        <p:nvSpPr>
          <p:cNvPr id="4" name="Marcador de posición de fecha 3"/>
          <p:cNvSpPr>
            <a:spLocks noGrp="1"/>
          </p:cNvSpPr>
          <p:nvPr>
            <p:ph type="dt" sz="half" idx="10"/>
          </p:nvPr>
        </p:nvSpPr>
        <p:spPr/>
        <p:txBody>
          <a:bodyPr rtlCol="0"/>
          <a:lstStyle/>
          <a:p>
            <a:pPr rtl="0"/>
            <a:fld id="{B28530FD-5153-46B4-B5A7-F735ED51B0C9}" type="datetime1">
              <a:rPr lang="es-ES" noProof="0" smtClean="0"/>
              <a:t>09/08/2020</a:t>
            </a:fld>
            <a:endParaRPr lang="es-ES" noProof="0"/>
          </a:p>
        </p:txBody>
      </p:sp>
      <p:sp>
        <p:nvSpPr>
          <p:cNvPr id="5" name="Marcador de posición de pie de página 4"/>
          <p:cNvSpPr>
            <a:spLocks noGrp="1"/>
          </p:cNvSpPr>
          <p:nvPr>
            <p:ph type="ftr" sz="quarter" idx="11"/>
          </p:nvPr>
        </p:nvSpPr>
        <p:spPr/>
        <p:txBody>
          <a:bodyPr rtlCol="0"/>
          <a:lstStyle/>
          <a:p>
            <a:pPr rtl="0"/>
            <a:endParaRPr lang="es-ES" noProof="0"/>
          </a:p>
        </p:txBody>
      </p:sp>
      <p:sp>
        <p:nvSpPr>
          <p:cNvPr id="6" name="Marcador de posición de número de diapositiva 5"/>
          <p:cNvSpPr>
            <a:spLocks noGrp="1"/>
          </p:cNvSpPr>
          <p:nvPr>
            <p:ph type="sldNum" sz="quarter" idx="12"/>
          </p:nvPr>
        </p:nvSpPr>
        <p:spPr/>
        <p:txBody>
          <a:bodyPr rtlCol="0"/>
          <a:lstStyle/>
          <a:p>
            <a:pPr rtl="0"/>
            <a:fld id="{330EA680-D336-4FF7-8B7A-9848BB0A1C32}" type="slidenum">
              <a:rPr lang="es-ES" noProof="0" smtClean="0"/>
              <a:t>‹Nº›</a:t>
            </a:fld>
            <a:endParaRPr lang="es-ES" noProof="0"/>
          </a:p>
        </p:txBody>
      </p:sp>
      <p:sp>
        <p:nvSpPr>
          <p:cNvPr id="9" name="Marcador de posición de contenido 2">
            <a:extLst>
              <a:ext uri="{FF2B5EF4-FFF2-40B4-BE49-F238E27FC236}">
                <a16:creationId xmlns="" xmlns:a16="http://schemas.microsoft.com/office/drawing/2014/main" id="{D2FC6D4A-DA65-4AB4-A214-ABFCCC77CE2F}"/>
              </a:ext>
            </a:extLst>
          </p:cNvPr>
          <p:cNvSpPr>
            <a:spLocks noGrp="1"/>
          </p:cNvSpPr>
          <p:nvPr>
            <p:ph idx="13" hasCustomPrompt="1"/>
          </p:nvPr>
        </p:nvSpPr>
        <p:spPr>
          <a:xfrm>
            <a:off x="4620000" y="4804495"/>
            <a:ext cx="2952000" cy="1109133"/>
          </a:xfrm>
        </p:spPr>
        <p:txBody>
          <a:bodyPr rtlCol="0"/>
          <a:lstStyle/>
          <a:p>
            <a:pPr lvl="0" rtl="0"/>
            <a:r>
              <a:rPr lang="es-ES" noProof="0"/>
              <a:t>Editar estilos de texto del patrón</a:t>
            </a:r>
          </a:p>
          <a:p>
            <a:pPr lvl="1" rtl="0"/>
            <a:r>
              <a:rPr lang="es-ES" noProof="0"/>
              <a:t>Segundo nivel</a:t>
            </a:r>
          </a:p>
          <a:p>
            <a:pPr lvl="2" rtl="0"/>
            <a:r>
              <a:rPr lang="es-ES" noProof="0"/>
              <a:t>Tercer nivel</a:t>
            </a:r>
          </a:p>
        </p:txBody>
      </p:sp>
      <p:sp>
        <p:nvSpPr>
          <p:cNvPr id="10" name="Marcador de posición de contenido 2">
            <a:extLst>
              <a:ext uri="{FF2B5EF4-FFF2-40B4-BE49-F238E27FC236}">
                <a16:creationId xmlns="" xmlns:a16="http://schemas.microsoft.com/office/drawing/2014/main" id="{64EDB116-654D-48D8-BED5-DCA5C06DA378}"/>
              </a:ext>
            </a:extLst>
          </p:cNvPr>
          <p:cNvSpPr>
            <a:spLocks noGrp="1"/>
          </p:cNvSpPr>
          <p:nvPr>
            <p:ph idx="14" hasCustomPrompt="1"/>
          </p:nvPr>
        </p:nvSpPr>
        <p:spPr>
          <a:xfrm>
            <a:off x="7944598" y="4804495"/>
            <a:ext cx="2952000" cy="1109133"/>
          </a:xfrm>
        </p:spPr>
        <p:txBody>
          <a:bodyPr rtlCol="0"/>
          <a:lstStyle/>
          <a:p>
            <a:pPr lvl="0" rtl="0"/>
            <a:r>
              <a:rPr lang="es-ES" noProof="0"/>
              <a:t>Editar estilos de texto del patrón</a:t>
            </a:r>
          </a:p>
          <a:p>
            <a:pPr lvl="1" rtl="0"/>
            <a:r>
              <a:rPr lang="es-ES" noProof="0"/>
              <a:t>Segundo nivel</a:t>
            </a:r>
          </a:p>
          <a:p>
            <a:pPr lvl="2" rtl="0"/>
            <a:r>
              <a:rPr lang="es-ES" noProof="0"/>
              <a:t>Tercer nivel</a:t>
            </a:r>
          </a:p>
        </p:txBody>
      </p:sp>
      <p:sp>
        <p:nvSpPr>
          <p:cNvPr id="12" name="Marcador de posición de imagen 11">
            <a:extLst>
              <a:ext uri="{FF2B5EF4-FFF2-40B4-BE49-F238E27FC236}">
                <a16:creationId xmlns="" xmlns:a16="http://schemas.microsoft.com/office/drawing/2014/main" id="{0E6232E7-9350-493B-BFD0-883015EB07CE}"/>
              </a:ext>
            </a:extLst>
          </p:cNvPr>
          <p:cNvSpPr>
            <a:spLocks noGrp="1" noChangeAspect="1"/>
          </p:cNvSpPr>
          <p:nvPr>
            <p:ph type="pic" sz="quarter" idx="15" hasCustomPrompt="1"/>
          </p:nvPr>
        </p:nvSpPr>
        <p:spPr>
          <a:xfrm>
            <a:off x="2191441" y="2922172"/>
            <a:ext cx="1161288" cy="1161288"/>
          </a:xfrm>
          <a:prstGeom prst="ellipse">
            <a:avLst/>
          </a:prstGeom>
          <a:noFill/>
        </p:spPr>
        <p:txBody>
          <a:bodyPr rtlCol="0" anchor="ctr"/>
          <a:lstStyle>
            <a:lvl1pPr marL="0" indent="0" algn="ctr">
              <a:buNone/>
              <a:defRPr sz="1400" i="1">
                <a:solidFill>
                  <a:schemeClr val="bg1"/>
                </a:solidFill>
              </a:defRPr>
            </a:lvl1pPr>
          </a:lstStyle>
          <a:p>
            <a:pPr rtl="0"/>
            <a:r>
              <a:rPr lang="es-ES" noProof="0"/>
              <a:t>Inserte icono o imagen</a:t>
            </a:r>
          </a:p>
        </p:txBody>
      </p:sp>
      <p:sp>
        <p:nvSpPr>
          <p:cNvPr id="14" name="Marcador de posición de imagen 13">
            <a:extLst>
              <a:ext uri="{FF2B5EF4-FFF2-40B4-BE49-F238E27FC236}">
                <a16:creationId xmlns="" xmlns:a16="http://schemas.microsoft.com/office/drawing/2014/main" id="{E13A6892-C6C0-404F-96AD-993154ED8C7C}"/>
              </a:ext>
            </a:extLst>
          </p:cNvPr>
          <p:cNvSpPr>
            <a:spLocks noGrp="1" noChangeAspect="1"/>
          </p:cNvSpPr>
          <p:nvPr>
            <p:ph type="pic" sz="quarter" idx="16" hasCustomPrompt="1"/>
          </p:nvPr>
        </p:nvSpPr>
        <p:spPr>
          <a:xfrm>
            <a:off x="5514672" y="2922172"/>
            <a:ext cx="1161288" cy="1161288"/>
          </a:xfrm>
          <a:prstGeom prst="ellipse">
            <a:avLst/>
          </a:prstGeom>
          <a:solidFill>
            <a:schemeClr val="accent2"/>
          </a:solidFill>
        </p:spPr>
        <p:txBody>
          <a:bodyPr rtlCol="0" anchor="ctr"/>
          <a:lstStyle>
            <a:lvl1pPr marL="0" marR="0" indent="0" algn="ctr" defTabSz="457200" rtl="0" eaLnBrk="1" fontAlgn="auto" latinLnBrk="0" hangingPunct="1">
              <a:lnSpc>
                <a:spcPct val="100000"/>
              </a:lnSpc>
              <a:spcBef>
                <a:spcPct val="20000"/>
              </a:spcBef>
              <a:spcAft>
                <a:spcPts val="600"/>
              </a:spcAft>
              <a:buClr>
                <a:schemeClr val="accent1"/>
              </a:buClr>
              <a:buSzPct val="115000"/>
              <a:buFont typeface="Arial"/>
              <a:buNone/>
              <a:tabLst/>
              <a:defRPr sz="1400" i="1">
                <a:solidFill>
                  <a:schemeClr val="bg1"/>
                </a:solidFill>
              </a:defRPr>
            </a:lvl1pPr>
          </a:lstStyle>
          <a:p>
            <a:pPr marL="0" marR="0" lvl="0" indent="0" algn="ctr" defTabSz="457200" rtl="0" eaLnBrk="1" fontAlgn="auto" latinLnBrk="0" hangingPunct="1">
              <a:lnSpc>
                <a:spcPct val="100000"/>
              </a:lnSpc>
              <a:spcBef>
                <a:spcPct val="20000"/>
              </a:spcBef>
              <a:spcAft>
                <a:spcPts val="600"/>
              </a:spcAft>
              <a:buClr>
                <a:schemeClr val="accent1"/>
              </a:buClr>
              <a:buSzPct val="115000"/>
              <a:buFont typeface="Arial"/>
              <a:buNone/>
              <a:tabLst/>
              <a:defRPr/>
            </a:pPr>
            <a:r>
              <a:rPr lang="es-ES" noProof="0"/>
              <a:t>Inserte icono o imagen</a:t>
            </a:r>
          </a:p>
        </p:txBody>
      </p:sp>
      <p:sp>
        <p:nvSpPr>
          <p:cNvPr id="16" name="Marcador de posición de imagen 15">
            <a:extLst>
              <a:ext uri="{FF2B5EF4-FFF2-40B4-BE49-F238E27FC236}">
                <a16:creationId xmlns="" xmlns:a16="http://schemas.microsoft.com/office/drawing/2014/main" id="{70281C28-F044-4622-B651-CE20C022E723}"/>
              </a:ext>
            </a:extLst>
          </p:cNvPr>
          <p:cNvSpPr>
            <a:spLocks noGrp="1"/>
          </p:cNvSpPr>
          <p:nvPr>
            <p:ph type="pic" sz="quarter" idx="17" hasCustomPrompt="1"/>
          </p:nvPr>
        </p:nvSpPr>
        <p:spPr>
          <a:xfrm>
            <a:off x="8838000" y="2920902"/>
            <a:ext cx="1163828" cy="1163828"/>
          </a:xfrm>
          <a:prstGeom prst="ellipse">
            <a:avLst/>
          </a:prstGeom>
          <a:noFill/>
        </p:spPr>
        <p:txBody>
          <a:bodyPr rtlCol="0" anchor="ctr"/>
          <a:lstStyle>
            <a:lvl1pPr marL="0" marR="0" indent="0" algn="ctr" defTabSz="457200" rtl="0" eaLnBrk="1" fontAlgn="auto" latinLnBrk="0" hangingPunct="1">
              <a:lnSpc>
                <a:spcPct val="100000"/>
              </a:lnSpc>
              <a:spcBef>
                <a:spcPct val="20000"/>
              </a:spcBef>
              <a:spcAft>
                <a:spcPts val="600"/>
              </a:spcAft>
              <a:buClr>
                <a:schemeClr val="accent1"/>
              </a:buClr>
              <a:buSzPct val="115000"/>
              <a:buFont typeface="Arial"/>
              <a:buNone/>
              <a:tabLst/>
              <a:defRPr sz="1400" b="0" i="1">
                <a:solidFill>
                  <a:schemeClr val="bg1"/>
                </a:solidFill>
              </a:defRPr>
            </a:lvl1pPr>
          </a:lstStyle>
          <a:p>
            <a:pPr marL="0" marR="0" lvl="0" indent="0" algn="ctr" defTabSz="457200" rtl="0" eaLnBrk="1" fontAlgn="auto" latinLnBrk="0" hangingPunct="1">
              <a:lnSpc>
                <a:spcPct val="100000"/>
              </a:lnSpc>
              <a:spcBef>
                <a:spcPct val="20000"/>
              </a:spcBef>
              <a:spcAft>
                <a:spcPts val="600"/>
              </a:spcAft>
              <a:buClr>
                <a:schemeClr val="accent1"/>
              </a:buClr>
              <a:buSzPct val="115000"/>
              <a:buFont typeface="Arial"/>
              <a:buNone/>
              <a:tabLst/>
              <a:defRPr/>
            </a:pPr>
            <a:r>
              <a:rPr lang="es-ES" noProof="0"/>
              <a:t>Inserte icono o imagen</a:t>
            </a:r>
          </a:p>
        </p:txBody>
      </p:sp>
    </p:spTree>
    <p:extLst>
      <p:ext uri="{BB962C8B-B14F-4D97-AF65-F5344CB8AC3E}">
        <p14:creationId xmlns:p14="http://schemas.microsoft.com/office/powerpoint/2010/main" val="1467037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os columnas + foto">
    <p:spTree>
      <p:nvGrpSpPr>
        <p:cNvPr id="1" name=""/>
        <p:cNvGrpSpPr/>
        <p:nvPr/>
      </p:nvGrpSpPr>
      <p:grpSpPr>
        <a:xfrm>
          <a:off x="0" y="0"/>
          <a:ext cx="0" cy="0"/>
          <a:chOff x="0" y="0"/>
          <a:chExt cx="0" cy="0"/>
        </a:xfrm>
      </p:grpSpPr>
      <p:cxnSp>
        <p:nvCxnSpPr>
          <p:cNvPr id="8" name="Conector recto 7"/>
          <p:cNvCxnSpPr>
            <a:cxnSpLocks/>
          </p:cNvCxnSpPr>
          <p:nvPr/>
        </p:nvCxnSpPr>
        <p:spPr>
          <a:xfrm>
            <a:off x="3498694" y="2421466"/>
            <a:ext cx="7407314" cy="0"/>
          </a:xfrm>
          <a:prstGeom prst="line">
            <a:avLst/>
          </a:prstGeom>
          <a:ln w="15875"/>
        </p:spPr>
        <p:style>
          <a:lnRef idx="2">
            <a:schemeClr val="accent1"/>
          </a:lnRef>
          <a:fillRef idx="0">
            <a:schemeClr val="accent1"/>
          </a:fillRef>
          <a:effectRef idx="1">
            <a:schemeClr val="accent1"/>
          </a:effectRef>
          <a:fontRef idx="minor">
            <a:schemeClr val="tx1"/>
          </a:fontRef>
        </p:style>
      </p:cxnSp>
      <p:sp>
        <p:nvSpPr>
          <p:cNvPr id="2" name="Título 1"/>
          <p:cNvSpPr>
            <a:spLocks noGrp="1"/>
          </p:cNvSpPr>
          <p:nvPr>
            <p:ph type="title" hasCustomPrompt="1"/>
          </p:nvPr>
        </p:nvSpPr>
        <p:spPr>
          <a:xfrm>
            <a:off x="3498694" y="982132"/>
            <a:ext cx="7397903" cy="1303867"/>
          </a:xfrm>
        </p:spPr>
        <p:txBody>
          <a:bodyPr rtlCol="0"/>
          <a:lstStyle/>
          <a:p>
            <a:pPr rtl="0"/>
            <a:r>
              <a:rPr lang="es-ES" noProof="0"/>
              <a:t>Haga clic para editar el estilo de título del patrón</a:t>
            </a:r>
          </a:p>
        </p:txBody>
      </p:sp>
      <p:sp>
        <p:nvSpPr>
          <p:cNvPr id="3" name="Marcador de posición de contenido 2"/>
          <p:cNvSpPr>
            <a:spLocks noGrp="1"/>
          </p:cNvSpPr>
          <p:nvPr>
            <p:ph sz="half" idx="1" hasCustomPrompt="1"/>
          </p:nvPr>
        </p:nvSpPr>
        <p:spPr>
          <a:xfrm>
            <a:off x="3498694" y="2560320"/>
            <a:ext cx="3580381" cy="3310128"/>
          </a:xfrm>
        </p:spPr>
        <p:txBody>
          <a:bodyPr rtlCol="0">
            <a:normAutofit/>
          </a:bodyPr>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4" name="Marcador de posición de contenido 3"/>
          <p:cNvSpPr>
            <a:spLocks noGrp="1"/>
          </p:cNvSpPr>
          <p:nvPr>
            <p:ph sz="half" idx="2" hasCustomPrompt="1"/>
          </p:nvPr>
        </p:nvSpPr>
        <p:spPr>
          <a:xfrm>
            <a:off x="7316216" y="2560320"/>
            <a:ext cx="3580381" cy="3310128"/>
          </a:xfrm>
        </p:spPr>
        <p:txBody>
          <a:bodyPr rtlCol="0">
            <a:normAutofit/>
          </a:bodyPr>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5" name="Marcador de posición de fecha 4"/>
          <p:cNvSpPr>
            <a:spLocks noGrp="1"/>
          </p:cNvSpPr>
          <p:nvPr>
            <p:ph type="dt" sz="half" idx="10"/>
          </p:nvPr>
        </p:nvSpPr>
        <p:spPr/>
        <p:txBody>
          <a:bodyPr rtlCol="0"/>
          <a:lstStyle/>
          <a:p>
            <a:pPr rtl="0"/>
            <a:fld id="{BE6B644A-CD94-4145-8105-252E645987F2}" type="datetime1">
              <a:rPr lang="es-ES" noProof="0" smtClean="0"/>
              <a:t>09/08/2020</a:t>
            </a:fld>
            <a:endParaRPr lang="es-ES" noProof="0"/>
          </a:p>
        </p:txBody>
      </p:sp>
      <p:sp>
        <p:nvSpPr>
          <p:cNvPr id="6" name="Marcador de posición de pie de página 5"/>
          <p:cNvSpPr>
            <a:spLocks noGrp="1"/>
          </p:cNvSpPr>
          <p:nvPr>
            <p:ph type="ftr" sz="quarter" idx="11"/>
          </p:nvPr>
        </p:nvSpPr>
        <p:spPr/>
        <p:txBody>
          <a:bodyPr rtlCol="0"/>
          <a:lstStyle/>
          <a:p>
            <a:pPr rtl="0"/>
            <a:endParaRPr lang="es-ES" noProof="0"/>
          </a:p>
        </p:txBody>
      </p:sp>
      <p:sp>
        <p:nvSpPr>
          <p:cNvPr id="7" name="Marcador de posición de número de diapositiva 6"/>
          <p:cNvSpPr>
            <a:spLocks noGrp="1"/>
          </p:cNvSpPr>
          <p:nvPr>
            <p:ph type="sldNum" sz="quarter" idx="12"/>
          </p:nvPr>
        </p:nvSpPr>
        <p:spPr/>
        <p:txBody>
          <a:bodyPr rtlCol="0"/>
          <a:lstStyle/>
          <a:p>
            <a:pPr rtl="0"/>
            <a:fld id="{330EA680-D336-4FF7-8B7A-9848BB0A1C32}" type="slidenum">
              <a:rPr lang="es-ES" noProof="0" smtClean="0"/>
              <a:t>‹Nº›</a:t>
            </a:fld>
            <a:endParaRPr lang="es-ES" noProof="0"/>
          </a:p>
        </p:txBody>
      </p:sp>
      <p:sp>
        <p:nvSpPr>
          <p:cNvPr id="10" name="Paralelogramo 9">
            <a:extLst>
              <a:ext uri="{FF2B5EF4-FFF2-40B4-BE49-F238E27FC236}">
                <a16:creationId xmlns="" xmlns:a16="http://schemas.microsoft.com/office/drawing/2014/main" id="{9C4F6082-2952-43DC-9B9C-74C88B262CE9}"/>
              </a:ext>
            </a:extLst>
          </p:cNvPr>
          <p:cNvSpPr/>
          <p:nvPr userDrawn="1"/>
        </p:nvSpPr>
        <p:spPr>
          <a:xfrm rot="5400000">
            <a:off x="388783" y="2483417"/>
            <a:ext cx="3220061" cy="3373452"/>
          </a:xfrm>
          <a:prstGeom prst="parallelogram">
            <a:avLst>
              <a:gd name="adj" fmla="val 12608"/>
            </a:avLst>
          </a:prstGeom>
          <a:gradFill>
            <a:gsLst>
              <a:gs pos="11000">
                <a:schemeClr val="tx1">
                  <a:alpha val="0"/>
                </a:schemeClr>
              </a:gs>
              <a:gs pos="100000">
                <a:schemeClr val="tx1"/>
              </a:gs>
            </a:gsLst>
            <a:lin ang="5400000" scaled="1"/>
          </a:gradFill>
          <a:ln>
            <a:noFill/>
          </a:ln>
          <a:effectLst>
            <a:softEdge rad="317500"/>
          </a:effectLst>
          <a:scene3d>
            <a:camera prst="orthographicFront"/>
            <a:lightRig rig="threePt" dir="t">
              <a:rot lat="0" lon="0" rev="20400000"/>
            </a:lightRig>
          </a:scene3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11" name="Rectángulo: Esquinas redondeadas 10">
            <a:extLst>
              <a:ext uri="{FF2B5EF4-FFF2-40B4-BE49-F238E27FC236}">
                <a16:creationId xmlns="" xmlns:a16="http://schemas.microsoft.com/office/drawing/2014/main" id="{67618976-780E-4131-85CD-66F013F5ACDE}"/>
              </a:ext>
            </a:extLst>
          </p:cNvPr>
          <p:cNvSpPr/>
          <p:nvPr userDrawn="1"/>
        </p:nvSpPr>
        <p:spPr>
          <a:xfrm rot="-120000">
            <a:off x="211380" y="1442831"/>
            <a:ext cx="3220061" cy="3910358"/>
          </a:xfrm>
          <a:prstGeom prst="roundRect">
            <a:avLst>
              <a:gd name="adj" fmla="val 454"/>
            </a:avLst>
          </a:prstGeom>
          <a:blipFill dpi="0" rotWithShape="1">
            <a:blip r:embed="rId2" cstate="screen">
              <a:extLst>
                <a:ext uri="{BEBA8EAE-BF5A-486C-A8C5-ECC9F3942E4B}">
                  <a14:imgProps xmlns:a14="http://schemas.microsoft.com/office/drawing/2010/main">
                    <a14:imgLayer r:embed="rId3">
                      <a14:imgEffect>
                        <a14:sharpenSoften amount="64000"/>
                      </a14:imgEffect>
                      <a14:imgEffect>
                        <a14:saturation sat="0"/>
                      </a14:imgEffect>
                      <a14:imgEffect>
                        <a14:brightnessContrast bright="4000"/>
                      </a14:imgEffect>
                    </a14:imgLayer>
                  </a14:imgProps>
                </a:ext>
                <a:ext uri="{28A0092B-C50C-407E-A947-70E740481C1C}">
                  <a14:useLocalDpi xmlns:a14="http://schemas.microsoft.com/office/drawing/2010/main"/>
                </a:ext>
              </a:extLst>
            </a:blip>
            <a:srcRect/>
            <a:tile tx="0" ty="0" sx="20000" sy="20000" flip="xy" algn="tl"/>
          </a:blipFill>
          <a:ln>
            <a:noFill/>
          </a:ln>
          <a:effectLst/>
          <a:scene3d>
            <a:camera prst="orthographicFront"/>
            <a:lightRig rig="threePt" dir="t">
              <a:rot lat="0" lon="0" rev="20400000"/>
            </a:lightRig>
          </a:scene3d>
          <a:sp3d>
            <a:bevelT w="12700" h="63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12" name="Marcador de posición de imagen 17">
            <a:extLst>
              <a:ext uri="{FF2B5EF4-FFF2-40B4-BE49-F238E27FC236}">
                <a16:creationId xmlns="" xmlns:a16="http://schemas.microsoft.com/office/drawing/2014/main" id="{01E4A9BC-C863-435A-8A18-508AE86DCBB7}"/>
              </a:ext>
            </a:extLst>
          </p:cNvPr>
          <p:cNvSpPr>
            <a:spLocks noGrp="1"/>
          </p:cNvSpPr>
          <p:nvPr>
            <p:ph type="pic" sz="quarter" idx="14" hasCustomPrompt="1"/>
          </p:nvPr>
        </p:nvSpPr>
        <p:spPr>
          <a:xfrm rot="-120000" flipH="1">
            <a:off x="422103" y="1691853"/>
            <a:ext cx="2736000" cy="3367314"/>
          </a:xfrm>
          <a:solidFill>
            <a:schemeClr val="tx1">
              <a:lumMod val="75000"/>
              <a:lumOff val="25000"/>
            </a:schemeClr>
          </a:solidFill>
          <a:effectLst>
            <a:innerShdw blurRad="25400" dist="12700" dir="13500000">
              <a:prstClr val="black">
                <a:alpha val="16000"/>
              </a:prstClr>
            </a:innerShdw>
          </a:effectLst>
        </p:spPr>
        <p:txBody>
          <a:bodyPr lIns="180000" rIns="180000" rtlCol="0" anchor="ctr"/>
          <a:lstStyle>
            <a:lvl1pPr marL="0" indent="0" algn="ctr">
              <a:buNone/>
              <a:defRPr sz="1600" i="1">
                <a:solidFill>
                  <a:schemeClr val="bg1"/>
                </a:solidFill>
                <a:latin typeface="+mn-lt"/>
                <a:cs typeface="Times New Roman" panose="02020603050405020304" pitchFamily="18" charset="0"/>
              </a:defRPr>
            </a:lvl1pPr>
          </a:lstStyle>
          <a:p>
            <a:pPr rtl="0"/>
            <a:r>
              <a:rPr lang="es-ES" noProof="0"/>
              <a:t>Inserte o arrastre y coloque su foto</a:t>
            </a:r>
          </a:p>
        </p:txBody>
      </p:sp>
    </p:spTree>
    <p:extLst>
      <p:ext uri="{BB962C8B-B14F-4D97-AF65-F5344CB8AC3E}">
        <p14:creationId xmlns:p14="http://schemas.microsoft.com/office/powerpoint/2010/main" val="37626575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llage">
    <p:spTree>
      <p:nvGrpSpPr>
        <p:cNvPr id="1" name=""/>
        <p:cNvGrpSpPr/>
        <p:nvPr/>
      </p:nvGrpSpPr>
      <p:grpSpPr>
        <a:xfrm>
          <a:off x="0" y="0"/>
          <a:ext cx="0" cy="0"/>
          <a:chOff x="0" y="0"/>
          <a:chExt cx="0" cy="0"/>
        </a:xfrm>
      </p:grpSpPr>
      <p:sp>
        <p:nvSpPr>
          <p:cNvPr id="9" name="Rectángulo 8">
            <a:extLst>
              <a:ext uri="{FF2B5EF4-FFF2-40B4-BE49-F238E27FC236}">
                <a16:creationId xmlns="" xmlns:a16="http://schemas.microsoft.com/office/drawing/2014/main" id="{F4F82F76-1F28-4871-AA44-ADE3B29E465F}"/>
              </a:ext>
            </a:extLst>
          </p:cNvPr>
          <p:cNvSpPr/>
          <p:nvPr userDrawn="1"/>
        </p:nvSpPr>
        <p:spPr>
          <a:xfrm>
            <a:off x="1066800" y="1009665"/>
            <a:ext cx="7056969" cy="4847145"/>
          </a:xfrm>
          <a:prstGeom prst="rect">
            <a:avLst/>
          </a:prstGeom>
          <a:solidFill>
            <a:schemeClr val="bg1"/>
          </a:solidFill>
          <a:ln w="82550" cmpd="thickThin">
            <a:solidFill>
              <a:schemeClr val="bg1">
                <a:lumMod val="6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2" name="Título 1"/>
          <p:cNvSpPr>
            <a:spLocks noGrp="1"/>
          </p:cNvSpPr>
          <p:nvPr>
            <p:ph type="title" hasCustomPrompt="1"/>
          </p:nvPr>
        </p:nvSpPr>
        <p:spPr>
          <a:xfrm>
            <a:off x="8216900" y="982132"/>
            <a:ext cx="2679698" cy="1412725"/>
          </a:xfrm>
        </p:spPr>
        <p:txBody>
          <a:bodyPr rtlCol="0" anchor="t"/>
          <a:lstStyle>
            <a:lvl1pPr algn="r">
              <a:defRPr/>
            </a:lvl1pPr>
          </a:lstStyle>
          <a:p>
            <a:pPr rtl="0"/>
            <a:r>
              <a:rPr lang="es-ES" noProof="0"/>
              <a:t>Haga clic en el título</a:t>
            </a:r>
          </a:p>
        </p:txBody>
      </p:sp>
      <p:sp>
        <p:nvSpPr>
          <p:cNvPr id="4" name="Marcador de posición de fecha 3"/>
          <p:cNvSpPr>
            <a:spLocks noGrp="1"/>
          </p:cNvSpPr>
          <p:nvPr>
            <p:ph type="dt" sz="half" idx="10"/>
          </p:nvPr>
        </p:nvSpPr>
        <p:spPr/>
        <p:txBody>
          <a:bodyPr rtlCol="0"/>
          <a:lstStyle/>
          <a:p>
            <a:pPr rtl="0"/>
            <a:fld id="{62461181-851F-4C65-8016-B3EFED8C7408}" type="datetime1">
              <a:rPr lang="es-ES" noProof="0" smtClean="0"/>
              <a:t>09/08/2020</a:t>
            </a:fld>
            <a:endParaRPr lang="es-ES" noProof="0"/>
          </a:p>
        </p:txBody>
      </p:sp>
      <p:sp>
        <p:nvSpPr>
          <p:cNvPr id="5" name="Marcador de posición de pie de página 4"/>
          <p:cNvSpPr>
            <a:spLocks noGrp="1"/>
          </p:cNvSpPr>
          <p:nvPr>
            <p:ph type="ftr" sz="quarter" idx="11"/>
          </p:nvPr>
        </p:nvSpPr>
        <p:spPr/>
        <p:txBody>
          <a:bodyPr rtlCol="0"/>
          <a:lstStyle/>
          <a:p>
            <a:pPr rtl="0"/>
            <a:endParaRPr lang="es-ES" noProof="0"/>
          </a:p>
        </p:txBody>
      </p:sp>
      <p:sp>
        <p:nvSpPr>
          <p:cNvPr id="6" name="Marcador de posición de número de diapositiva 5"/>
          <p:cNvSpPr>
            <a:spLocks noGrp="1"/>
          </p:cNvSpPr>
          <p:nvPr>
            <p:ph type="sldNum" sz="quarter" idx="12"/>
          </p:nvPr>
        </p:nvSpPr>
        <p:spPr/>
        <p:txBody>
          <a:bodyPr rtlCol="0"/>
          <a:lstStyle/>
          <a:p>
            <a:pPr rtl="0"/>
            <a:fld id="{330EA680-D336-4FF7-8B7A-9848BB0A1C32}" type="slidenum">
              <a:rPr lang="es-ES" noProof="0" smtClean="0"/>
              <a:t>‹Nº›</a:t>
            </a:fld>
            <a:endParaRPr lang="es-ES" noProof="0"/>
          </a:p>
        </p:txBody>
      </p:sp>
      <p:sp>
        <p:nvSpPr>
          <p:cNvPr id="11" name="Marcador de posición de imagen 10">
            <a:extLst>
              <a:ext uri="{FF2B5EF4-FFF2-40B4-BE49-F238E27FC236}">
                <a16:creationId xmlns="" xmlns:a16="http://schemas.microsoft.com/office/drawing/2014/main" id="{087D12F9-00B3-48A4-8EFB-78ACCA9F99DC}"/>
              </a:ext>
            </a:extLst>
          </p:cNvPr>
          <p:cNvSpPr>
            <a:spLocks noGrp="1"/>
          </p:cNvSpPr>
          <p:nvPr>
            <p:ph type="pic" sz="quarter" idx="13" hasCustomPrompt="1"/>
          </p:nvPr>
        </p:nvSpPr>
        <p:spPr>
          <a:xfrm>
            <a:off x="5482052" y="1318687"/>
            <a:ext cx="2338493" cy="2881988"/>
          </a:xfrm>
          <a:solidFill>
            <a:schemeClr val="bg1">
              <a:lumMod val="95000"/>
            </a:schemeClr>
          </a:solidFill>
        </p:spPr>
        <p:txBody>
          <a:bodyPr rtlCol="0" anchor="ctr"/>
          <a:lstStyle>
            <a:lvl1pPr marL="0" indent="0" algn="ctr">
              <a:buNone/>
              <a:defRPr sz="1200" i="1"/>
            </a:lvl1pPr>
          </a:lstStyle>
          <a:p>
            <a:pPr rtl="0"/>
            <a:r>
              <a:rPr lang="es-ES" noProof="0"/>
              <a:t>Imágenes de edificios</a:t>
            </a:r>
          </a:p>
        </p:txBody>
      </p:sp>
      <p:sp>
        <p:nvSpPr>
          <p:cNvPr id="12" name="Marcador de posición de imagen 10">
            <a:extLst>
              <a:ext uri="{FF2B5EF4-FFF2-40B4-BE49-F238E27FC236}">
                <a16:creationId xmlns="" xmlns:a16="http://schemas.microsoft.com/office/drawing/2014/main" id="{242B44F9-2E79-4910-8D1A-CE37EF05242B}"/>
              </a:ext>
            </a:extLst>
          </p:cNvPr>
          <p:cNvSpPr>
            <a:spLocks noGrp="1"/>
          </p:cNvSpPr>
          <p:nvPr>
            <p:ph type="pic" sz="quarter" idx="14" hasCustomPrompt="1"/>
          </p:nvPr>
        </p:nvSpPr>
        <p:spPr>
          <a:xfrm>
            <a:off x="1374222" y="3128436"/>
            <a:ext cx="3974629" cy="2424639"/>
          </a:xfrm>
          <a:solidFill>
            <a:schemeClr val="bg1">
              <a:lumMod val="95000"/>
            </a:schemeClr>
          </a:solidFill>
        </p:spPr>
        <p:txBody>
          <a:bodyPr rtlCol="0" anchor="ctr"/>
          <a:lstStyle>
            <a:lvl1pPr marL="0" marR="0" indent="0" algn="ctr" defTabSz="457200" rtl="0" eaLnBrk="1" fontAlgn="auto" latinLnBrk="0" hangingPunct="1">
              <a:lnSpc>
                <a:spcPct val="100000"/>
              </a:lnSpc>
              <a:spcBef>
                <a:spcPct val="20000"/>
              </a:spcBef>
              <a:spcAft>
                <a:spcPts val="600"/>
              </a:spcAft>
              <a:buClr>
                <a:schemeClr val="accent1"/>
              </a:buClr>
              <a:buSzPct val="115000"/>
              <a:buFont typeface="Arial"/>
              <a:buNone/>
              <a:tabLst/>
              <a:defRPr sz="1200" i="1"/>
            </a:lvl1pPr>
          </a:lstStyle>
          <a:p>
            <a:pPr marL="0" marR="0" lvl="0" indent="0" algn="ctr" defTabSz="457200" rtl="0" eaLnBrk="1" fontAlgn="auto" latinLnBrk="0" hangingPunct="1">
              <a:lnSpc>
                <a:spcPct val="100000"/>
              </a:lnSpc>
              <a:spcBef>
                <a:spcPct val="20000"/>
              </a:spcBef>
              <a:spcAft>
                <a:spcPts val="600"/>
              </a:spcAft>
              <a:buClr>
                <a:schemeClr val="accent1"/>
              </a:buClr>
              <a:buSzPct val="115000"/>
              <a:buFont typeface="Arial"/>
              <a:buNone/>
              <a:tabLst/>
              <a:defRPr/>
            </a:pPr>
            <a:r>
              <a:rPr lang="es-ES" noProof="0"/>
              <a:t> Imágenes de trabajos</a:t>
            </a:r>
          </a:p>
        </p:txBody>
      </p:sp>
      <p:sp>
        <p:nvSpPr>
          <p:cNvPr id="13" name="Marcador de posición de imagen 10">
            <a:extLst>
              <a:ext uri="{FF2B5EF4-FFF2-40B4-BE49-F238E27FC236}">
                <a16:creationId xmlns="" xmlns:a16="http://schemas.microsoft.com/office/drawing/2014/main" id="{68412D06-1A64-446B-8E3E-026437ADFB5D}"/>
              </a:ext>
            </a:extLst>
          </p:cNvPr>
          <p:cNvSpPr>
            <a:spLocks noGrp="1"/>
          </p:cNvSpPr>
          <p:nvPr>
            <p:ph type="pic" sz="quarter" idx="15" hasCustomPrompt="1"/>
          </p:nvPr>
        </p:nvSpPr>
        <p:spPr>
          <a:xfrm>
            <a:off x="3600451" y="1318687"/>
            <a:ext cx="1748400" cy="1680173"/>
          </a:xfrm>
          <a:solidFill>
            <a:schemeClr val="bg1">
              <a:lumMod val="95000"/>
            </a:schemeClr>
          </a:solidFill>
        </p:spPr>
        <p:txBody>
          <a:bodyPr rtlCol="0" anchor="ctr"/>
          <a:lstStyle>
            <a:lvl1pPr marL="0" marR="0" indent="0" algn="ctr" defTabSz="457200" rtl="0" eaLnBrk="1" fontAlgn="auto" latinLnBrk="0" hangingPunct="1">
              <a:lnSpc>
                <a:spcPct val="100000"/>
              </a:lnSpc>
              <a:spcBef>
                <a:spcPct val="20000"/>
              </a:spcBef>
              <a:spcAft>
                <a:spcPts val="600"/>
              </a:spcAft>
              <a:buClr>
                <a:schemeClr val="accent1"/>
              </a:buClr>
              <a:buSzPct val="115000"/>
              <a:buFont typeface="Arial"/>
              <a:buNone/>
              <a:tabLst/>
              <a:defRPr sz="1200" i="1"/>
            </a:lvl1pPr>
          </a:lstStyle>
          <a:p>
            <a:pPr marL="0" marR="0" lvl="0" indent="0" algn="ctr" defTabSz="457200" rtl="0" eaLnBrk="1" fontAlgn="auto" latinLnBrk="0" hangingPunct="1">
              <a:lnSpc>
                <a:spcPct val="100000"/>
              </a:lnSpc>
              <a:spcBef>
                <a:spcPct val="20000"/>
              </a:spcBef>
              <a:spcAft>
                <a:spcPts val="600"/>
              </a:spcAft>
              <a:buClr>
                <a:schemeClr val="accent1"/>
              </a:buClr>
              <a:buSzPct val="115000"/>
              <a:buFont typeface="Arial"/>
              <a:buNone/>
              <a:tabLst/>
              <a:defRPr/>
            </a:pPr>
            <a:r>
              <a:rPr lang="es-ES" noProof="0"/>
              <a:t>Imágenes de transporte</a:t>
            </a:r>
          </a:p>
        </p:txBody>
      </p:sp>
      <p:sp>
        <p:nvSpPr>
          <p:cNvPr id="14" name="Marcador de posición de imagen 10">
            <a:extLst>
              <a:ext uri="{FF2B5EF4-FFF2-40B4-BE49-F238E27FC236}">
                <a16:creationId xmlns="" xmlns:a16="http://schemas.microsoft.com/office/drawing/2014/main" id="{3152ED43-82C8-44B9-8B8E-2C0C9CEB1F19}"/>
              </a:ext>
            </a:extLst>
          </p:cNvPr>
          <p:cNvSpPr>
            <a:spLocks noGrp="1"/>
          </p:cNvSpPr>
          <p:nvPr>
            <p:ph type="pic" sz="quarter" idx="16" hasCustomPrompt="1"/>
          </p:nvPr>
        </p:nvSpPr>
        <p:spPr>
          <a:xfrm>
            <a:off x="1374222" y="1318687"/>
            <a:ext cx="2093027" cy="1680173"/>
          </a:xfrm>
          <a:solidFill>
            <a:schemeClr val="bg1">
              <a:lumMod val="95000"/>
            </a:schemeClr>
          </a:solidFill>
        </p:spPr>
        <p:txBody>
          <a:bodyPr rtlCol="0" anchor="ctr"/>
          <a:lstStyle>
            <a:lvl1pPr marL="0" indent="0" algn="ctr">
              <a:buNone/>
              <a:defRPr sz="1200" i="1"/>
            </a:lvl1pPr>
          </a:lstStyle>
          <a:p>
            <a:pPr rtl="0"/>
            <a:r>
              <a:rPr lang="es-ES" noProof="0"/>
              <a:t>Imágenes de ropa</a:t>
            </a:r>
          </a:p>
        </p:txBody>
      </p:sp>
      <p:sp>
        <p:nvSpPr>
          <p:cNvPr id="19" name="Marcador de posición de imagen 10">
            <a:extLst>
              <a:ext uri="{FF2B5EF4-FFF2-40B4-BE49-F238E27FC236}">
                <a16:creationId xmlns="" xmlns:a16="http://schemas.microsoft.com/office/drawing/2014/main" id="{0BCC3DC8-BDE4-4B07-A8CA-0321A364356B}"/>
              </a:ext>
            </a:extLst>
          </p:cNvPr>
          <p:cNvSpPr>
            <a:spLocks noGrp="1"/>
          </p:cNvSpPr>
          <p:nvPr>
            <p:ph type="pic" sz="quarter" idx="17" hasCustomPrompt="1"/>
          </p:nvPr>
        </p:nvSpPr>
        <p:spPr>
          <a:xfrm>
            <a:off x="5482052" y="4333875"/>
            <a:ext cx="2338493" cy="1219200"/>
          </a:xfrm>
          <a:solidFill>
            <a:schemeClr val="bg1">
              <a:lumMod val="95000"/>
            </a:schemeClr>
          </a:solidFill>
        </p:spPr>
        <p:txBody>
          <a:bodyPr rtlCol="0" anchor="ctr"/>
          <a:lstStyle>
            <a:lvl1pPr marL="0" marR="0" indent="0" algn="ctr" defTabSz="457200" rtl="0" eaLnBrk="1" fontAlgn="auto" latinLnBrk="0" hangingPunct="1">
              <a:lnSpc>
                <a:spcPct val="100000"/>
              </a:lnSpc>
              <a:spcBef>
                <a:spcPct val="20000"/>
              </a:spcBef>
              <a:spcAft>
                <a:spcPts val="600"/>
              </a:spcAft>
              <a:buClr>
                <a:schemeClr val="accent1"/>
              </a:buClr>
              <a:buSzPct val="115000"/>
              <a:buFont typeface="Arial"/>
              <a:buNone/>
              <a:tabLst/>
              <a:defRPr sz="1200" i="1"/>
            </a:lvl1pPr>
          </a:lstStyle>
          <a:p>
            <a:pPr marL="0" marR="0" lvl="0" indent="0" algn="ctr" defTabSz="457200" rtl="0" eaLnBrk="1" fontAlgn="auto" latinLnBrk="0" hangingPunct="1">
              <a:lnSpc>
                <a:spcPct val="100000"/>
              </a:lnSpc>
              <a:spcBef>
                <a:spcPct val="20000"/>
              </a:spcBef>
              <a:spcAft>
                <a:spcPts val="600"/>
              </a:spcAft>
              <a:buClr>
                <a:schemeClr val="accent1"/>
              </a:buClr>
              <a:buSzPct val="115000"/>
              <a:buFont typeface="Arial"/>
              <a:buNone/>
              <a:tabLst/>
              <a:defRPr/>
            </a:pPr>
            <a:r>
              <a:rPr lang="es-ES" noProof="0"/>
              <a:t>Imágenes de otros elementos que capturen la época</a:t>
            </a:r>
          </a:p>
        </p:txBody>
      </p:sp>
      <p:sp>
        <p:nvSpPr>
          <p:cNvPr id="21" name="Marcador de posición de texto 20">
            <a:extLst>
              <a:ext uri="{FF2B5EF4-FFF2-40B4-BE49-F238E27FC236}">
                <a16:creationId xmlns="" xmlns:a16="http://schemas.microsoft.com/office/drawing/2014/main" id="{2E769B50-B286-4700-AFD4-EFDA8F2FBA04}"/>
              </a:ext>
            </a:extLst>
          </p:cNvPr>
          <p:cNvSpPr>
            <a:spLocks noGrp="1"/>
          </p:cNvSpPr>
          <p:nvPr>
            <p:ph type="body" sz="quarter" idx="18" hasCustomPrompt="1"/>
          </p:nvPr>
        </p:nvSpPr>
        <p:spPr>
          <a:xfrm>
            <a:off x="8216900" y="2507046"/>
            <a:ext cx="2679698" cy="3349763"/>
          </a:xfrm>
        </p:spPr>
        <p:txBody>
          <a:bodyPr rtlCol="0"/>
          <a:lstStyle>
            <a:lvl1pPr marL="0" indent="0" algn="r">
              <a:buNone/>
              <a:defRPr/>
            </a:lvl1pPr>
            <a:lvl2pPr marL="457200" indent="0" algn="r">
              <a:buNone/>
              <a:defRPr/>
            </a:lvl2pPr>
            <a:lvl3pPr marL="914400" indent="0" algn="r">
              <a:buNone/>
              <a:defRPr/>
            </a:lvl3pPr>
            <a:lvl4pPr marL="1371600" indent="0" algn="r">
              <a:buNone/>
              <a:defRPr/>
            </a:lvl4pPr>
            <a:lvl5pPr marL="1828800" indent="0" algn="r">
              <a:buNone/>
              <a:defRPr/>
            </a:lvl5pPr>
          </a:lstStyle>
          <a:p>
            <a:pPr lvl="0" rtl="0"/>
            <a:r>
              <a:rPr lang="es-ES" noProof="0"/>
              <a:t>Subtítulo</a:t>
            </a:r>
          </a:p>
        </p:txBody>
      </p:sp>
    </p:spTree>
    <p:extLst>
      <p:ext uri="{BB962C8B-B14F-4D97-AF65-F5344CB8AC3E}">
        <p14:creationId xmlns:p14="http://schemas.microsoft.com/office/powerpoint/2010/main" val="42600758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Foto grande">
    <p:spTree>
      <p:nvGrpSpPr>
        <p:cNvPr id="1" name=""/>
        <p:cNvGrpSpPr/>
        <p:nvPr/>
      </p:nvGrpSpPr>
      <p:grpSpPr>
        <a:xfrm>
          <a:off x="0" y="0"/>
          <a:ext cx="0" cy="0"/>
          <a:chOff x="0" y="0"/>
          <a:chExt cx="0" cy="0"/>
        </a:xfrm>
      </p:grpSpPr>
      <p:sp>
        <p:nvSpPr>
          <p:cNvPr id="12" name="Rectángulo 11">
            <a:extLst>
              <a:ext uri="{FF2B5EF4-FFF2-40B4-BE49-F238E27FC236}">
                <a16:creationId xmlns="" xmlns:a16="http://schemas.microsoft.com/office/drawing/2014/main" id="{13CE66FB-7564-43B1-9A0A-6594394A243B}"/>
              </a:ext>
            </a:extLst>
          </p:cNvPr>
          <p:cNvSpPr/>
          <p:nvPr userDrawn="1"/>
        </p:nvSpPr>
        <p:spPr>
          <a:xfrm>
            <a:off x="476250" y="476250"/>
            <a:ext cx="11239500" cy="592455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11" name="Marcador de posición de imagen 10">
            <a:extLst>
              <a:ext uri="{FF2B5EF4-FFF2-40B4-BE49-F238E27FC236}">
                <a16:creationId xmlns="" xmlns:a16="http://schemas.microsoft.com/office/drawing/2014/main" id="{D335E96D-A567-4898-B2BA-3B8C2F40BA6E}"/>
              </a:ext>
            </a:extLst>
          </p:cNvPr>
          <p:cNvSpPr>
            <a:spLocks noGrp="1"/>
          </p:cNvSpPr>
          <p:nvPr>
            <p:ph type="pic" sz="quarter" idx="10" hasCustomPrompt="1"/>
          </p:nvPr>
        </p:nvSpPr>
        <p:spPr>
          <a:xfrm>
            <a:off x="552000" y="567000"/>
            <a:ext cx="11088000" cy="5724000"/>
          </a:xfrm>
          <a:solidFill>
            <a:schemeClr val="bg1">
              <a:lumMod val="95000"/>
            </a:schemeClr>
          </a:solidFill>
        </p:spPr>
        <p:txBody>
          <a:bodyPr rtlCol="0" anchor="ctr"/>
          <a:lstStyle>
            <a:lvl1pPr marL="0" indent="0" algn="ctr">
              <a:buNone/>
              <a:defRPr sz="1600" i="1">
                <a:solidFill>
                  <a:schemeClr val="tx1">
                    <a:lumMod val="85000"/>
                    <a:lumOff val="15000"/>
                  </a:schemeClr>
                </a:solidFill>
              </a:defRPr>
            </a:lvl1pPr>
          </a:lstStyle>
          <a:p>
            <a:pPr rtl="0"/>
            <a:r>
              <a:rPr lang="es-ES" noProof="0"/>
              <a:t>Inserte una imagen emblemática de la época</a:t>
            </a:r>
          </a:p>
        </p:txBody>
      </p:sp>
      <p:sp>
        <p:nvSpPr>
          <p:cNvPr id="2" name="Título 1"/>
          <p:cNvSpPr>
            <a:spLocks noGrp="1"/>
          </p:cNvSpPr>
          <p:nvPr>
            <p:ph type="title" hasCustomPrompt="1"/>
          </p:nvPr>
        </p:nvSpPr>
        <p:spPr>
          <a:xfrm>
            <a:off x="1295402" y="692939"/>
            <a:ext cx="9601196" cy="751418"/>
          </a:xfrm>
        </p:spPr>
        <p:txBody>
          <a:bodyPr rtlCol="0"/>
          <a:lstStyle/>
          <a:p>
            <a:pPr rtl="0"/>
            <a:r>
              <a:rPr lang="es-ES" noProof="0"/>
              <a:t>Haga clic para editar el estilo de título del patrón</a:t>
            </a:r>
          </a:p>
        </p:txBody>
      </p:sp>
      <p:pic>
        <p:nvPicPr>
          <p:cNvPr id="7" name="Imagen 6" descr="HD-PanelContent-GrommetsCombined.png">
            <a:extLst>
              <a:ext uri="{FF2B5EF4-FFF2-40B4-BE49-F238E27FC236}">
                <a16:creationId xmlns="" xmlns:a16="http://schemas.microsoft.com/office/drawing/2014/main" id="{EE5D561D-B993-4D57-A306-77777AD90903}"/>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628661" y="631069"/>
            <a:ext cx="240481" cy="238041"/>
          </a:xfrm>
          <a:prstGeom prst="ellipse">
            <a:avLst/>
          </a:prstGeom>
          <a:effectLst>
            <a:outerShdw blurRad="12700" dir="2700000" sx="102000" sy="102000" algn="tl" rotWithShape="0">
              <a:prstClr val="black">
                <a:alpha val="40000"/>
              </a:prstClr>
            </a:outerShdw>
          </a:effectLst>
        </p:spPr>
      </p:pic>
      <p:pic>
        <p:nvPicPr>
          <p:cNvPr id="8" name="Imagen 7" descr="HD-PanelContent-GrommetsCombined.png">
            <a:extLst>
              <a:ext uri="{FF2B5EF4-FFF2-40B4-BE49-F238E27FC236}">
                <a16:creationId xmlns="" xmlns:a16="http://schemas.microsoft.com/office/drawing/2014/main" id="{56E46F13-579D-42C5-8CB9-411911275FAF}"/>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11322858" y="631069"/>
            <a:ext cx="240481" cy="238041"/>
          </a:xfrm>
          <a:prstGeom prst="ellipse">
            <a:avLst/>
          </a:prstGeom>
          <a:effectLst>
            <a:outerShdw blurRad="12700" dir="2700000" sx="102000" sy="102000" algn="tl" rotWithShape="0">
              <a:prstClr val="black">
                <a:alpha val="40000"/>
              </a:prstClr>
            </a:outerShdw>
          </a:effectLst>
        </p:spPr>
      </p:pic>
      <p:pic>
        <p:nvPicPr>
          <p:cNvPr id="9" name="Imagen 8" descr="HD-PanelContent-GrommetsCombined.png">
            <a:extLst>
              <a:ext uri="{FF2B5EF4-FFF2-40B4-BE49-F238E27FC236}">
                <a16:creationId xmlns="" xmlns:a16="http://schemas.microsoft.com/office/drawing/2014/main" id="{E055F617-AE0E-412B-BD58-B6C6F1E57E24}"/>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628661" y="5996029"/>
            <a:ext cx="240481" cy="238041"/>
          </a:xfrm>
          <a:prstGeom prst="ellipse">
            <a:avLst/>
          </a:prstGeom>
          <a:effectLst>
            <a:outerShdw blurRad="12700" dir="2700000" sx="102000" sy="102000" algn="tl" rotWithShape="0">
              <a:prstClr val="black">
                <a:alpha val="40000"/>
              </a:prstClr>
            </a:outerShdw>
          </a:effectLst>
        </p:spPr>
      </p:pic>
      <p:pic>
        <p:nvPicPr>
          <p:cNvPr id="10" name="Imagen 9" descr="HD-PanelContent-GrommetsCombined.png">
            <a:extLst>
              <a:ext uri="{FF2B5EF4-FFF2-40B4-BE49-F238E27FC236}">
                <a16:creationId xmlns="" xmlns:a16="http://schemas.microsoft.com/office/drawing/2014/main" id="{E6A3ABD2-1E11-490E-83ED-21CCB187892B}"/>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11322858" y="5996029"/>
            <a:ext cx="240481" cy="238041"/>
          </a:xfrm>
          <a:prstGeom prst="ellipse">
            <a:avLst/>
          </a:prstGeom>
          <a:effectLst>
            <a:outerShdw blurRad="12700" dir="2700000" sx="102000" sy="102000" algn="tl" rotWithShape="0">
              <a:prstClr val="black">
                <a:alpha val="40000"/>
              </a:prstClr>
            </a:outerShdw>
          </a:effectLst>
        </p:spPr>
      </p:pic>
    </p:spTree>
    <p:extLst>
      <p:ext uri="{BB962C8B-B14F-4D97-AF65-F5344CB8AC3E}">
        <p14:creationId xmlns:p14="http://schemas.microsoft.com/office/powerpoint/2010/main" val="2818287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ido + foto a la derecha">
    <p:spTree>
      <p:nvGrpSpPr>
        <p:cNvPr id="1" name=""/>
        <p:cNvGrpSpPr/>
        <p:nvPr/>
      </p:nvGrpSpPr>
      <p:grpSpPr>
        <a:xfrm>
          <a:off x="0" y="0"/>
          <a:ext cx="0" cy="0"/>
          <a:chOff x="0" y="0"/>
          <a:chExt cx="0" cy="0"/>
        </a:xfrm>
      </p:grpSpPr>
      <p:cxnSp>
        <p:nvCxnSpPr>
          <p:cNvPr id="8" name="Conector recto 7"/>
          <p:cNvCxnSpPr>
            <a:cxnSpLocks/>
          </p:cNvCxnSpPr>
          <p:nvPr/>
        </p:nvCxnSpPr>
        <p:spPr>
          <a:xfrm>
            <a:off x="1295401" y="2421466"/>
            <a:ext cx="3580381" cy="0"/>
          </a:xfrm>
          <a:prstGeom prst="line">
            <a:avLst/>
          </a:prstGeom>
          <a:ln w="15875"/>
        </p:spPr>
        <p:style>
          <a:lnRef idx="2">
            <a:schemeClr val="accent1"/>
          </a:lnRef>
          <a:fillRef idx="0">
            <a:schemeClr val="accent1"/>
          </a:fillRef>
          <a:effectRef idx="1">
            <a:schemeClr val="accent1"/>
          </a:effectRef>
          <a:fontRef idx="minor">
            <a:schemeClr val="tx1"/>
          </a:fontRef>
        </p:style>
      </p:cxnSp>
      <p:sp>
        <p:nvSpPr>
          <p:cNvPr id="2" name="Título 1"/>
          <p:cNvSpPr>
            <a:spLocks noGrp="1"/>
          </p:cNvSpPr>
          <p:nvPr>
            <p:ph type="title" hasCustomPrompt="1"/>
          </p:nvPr>
        </p:nvSpPr>
        <p:spPr>
          <a:xfrm>
            <a:off x="1295403" y="982132"/>
            <a:ext cx="3580380" cy="1303867"/>
          </a:xfrm>
        </p:spPr>
        <p:txBody>
          <a:bodyPr rtlCol="0"/>
          <a:lstStyle>
            <a:lvl1pPr algn="l">
              <a:defRPr/>
            </a:lvl1pPr>
          </a:lstStyle>
          <a:p>
            <a:pPr rtl="0"/>
            <a:r>
              <a:rPr lang="es-ES" noProof="0"/>
              <a:t>Haga clic para editar el título</a:t>
            </a:r>
          </a:p>
        </p:txBody>
      </p:sp>
      <p:sp>
        <p:nvSpPr>
          <p:cNvPr id="3" name="Marcador de posición de contenido 2"/>
          <p:cNvSpPr>
            <a:spLocks noGrp="1"/>
          </p:cNvSpPr>
          <p:nvPr>
            <p:ph sz="half" idx="1" hasCustomPrompt="1"/>
          </p:nvPr>
        </p:nvSpPr>
        <p:spPr>
          <a:xfrm>
            <a:off x="1295401" y="2560320"/>
            <a:ext cx="3580381" cy="3310128"/>
          </a:xfrm>
        </p:spPr>
        <p:txBody>
          <a:bodyPr rtlCol="0">
            <a:normAutofit/>
          </a:bodyPr>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5" name="Marcador de posición de fecha 4"/>
          <p:cNvSpPr>
            <a:spLocks noGrp="1"/>
          </p:cNvSpPr>
          <p:nvPr>
            <p:ph type="dt" sz="half" idx="10"/>
          </p:nvPr>
        </p:nvSpPr>
        <p:spPr/>
        <p:txBody>
          <a:bodyPr rtlCol="0"/>
          <a:lstStyle/>
          <a:p>
            <a:pPr rtl="0"/>
            <a:fld id="{F721203E-02A4-4123-B65E-2D513A7036C8}" type="datetime1">
              <a:rPr lang="es-ES" noProof="0" smtClean="0"/>
              <a:t>09/08/2020</a:t>
            </a:fld>
            <a:endParaRPr lang="es-ES" noProof="0"/>
          </a:p>
        </p:txBody>
      </p:sp>
      <p:sp>
        <p:nvSpPr>
          <p:cNvPr id="6" name="Marcador de posición de pie de página 5"/>
          <p:cNvSpPr>
            <a:spLocks noGrp="1"/>
          </p:cNvSpPr>
          <p:nvPr>
            <p:ph type="ftr" sz="quarter" idx="11"/>
          </p:nvPr>
        </p:nvSpPr>
        <p:spPr/>
        <p:txBody>
          <a:bodyPr rtlCol="0"/>
          <a:lstStyle/>
          <a:p>
            <a:pPr rtl="0"/>
            <a:endParaRPr lang="es-ES" noProof="0"/>
          </a:p>
        </p:txBody>
      </p:sp>
      <p:sp>
        <p:nvSpPr>
          <p:cNvPr id="7" name="Marcador de posición de número de diapositiva 6"/>
          <p:cNvSpPr>
            <a:spLocks noGrp="1"/>
          </p:cNvSpPr>
          <p:nvPr>
            <p:ph type="sldNum" sz="quarter" idx="12"/>
          </p:nvPr>
        </p:nvSpPr>
        <p:spPr/>
        <p:txBody>
          <a:bodyPr rtlCol="0"/>
          <a:lstStyle/>
          <a:p>
            <a:pPr rtl="0"/>
            <a:fld id="{330EA680-D336-4FF7-8B7A-9848BB0A1C32}" type="slidenum">
              <a:rPr lang="es-ES" noProof="0" smtClean="0"/>
              <a:t>‹Nº›</a:t>
            </a:fld>
            <a:endParaRPr lang="es-ES" noProof="0"/>
          </a:p>
        </p:txBody>
      </p:sp>
      <p:sp>
        <p:nvSpPr>
          <p:cNvPr id="10" name="Paralelogramo 9">
            <a:extLst>
              <a:ext uri="{FF2B5EF4-FFF2-40B4-BE49-F238E27FC236}">
                <a16:creationId xmlns="" xmlns:a16="http://schemas.microsoft.com/office/drawing/2014/main" id="{9C4F6082-2952-43DC-9B9C-74C88B262CE9}"/>
              </a:ext>
            </a:extLst>
          </p:cNvPr>
          <p:cNvSpPr/>
          <p:nvPr userDrawn="1"/>
        </p:nvSpPr>
        <p:spPr>
          <a:xfrm rot="5400000">
            <a:off x="6801681" y="1316976"/>
            <a:ext cx="4037344" cy="5975391"/>
          </a:xfrm>
          <a:prstGeom prst="parallelogram">
            <a:avLst>
              <a:gd name="adj" fmla="val 12608"/>
            </a:avLst>
          </a:prstGeom>
          <a:gradFill>
            <a:gsLst>
              <a:gs pos="11000">
                <a:schemeClr val="tx1">
                  <a:alpha val="0"/>
                </a:schemeClr>
              </a:gs>
              <a:gs pos="100000">
                <a:schemeClr val="tx1"/>
              </a:gs>
            </a:gsLst>
            <a:lin ang="5400000" scaled="1"/>
          </a:gradFill>
          <a:ln>
            <a:noFill/>
          </a:ln>
          <a:effectLst>
            <a:softEdge rad="317500"/>
          </a:effectLst>
          <a:scene3d>
            <a:camera prst="orthographicFront"/>
            <a:lightRig rig="threePt" dir="t">
              <a:rot lat="0" lon="0" rev="20400000"/>
            </a:lightRig>
          </a:scene3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11" name="Rectángulo: Esquinas redondeadas 10">
            <a:extLst>
              <a:ext uri="{FF2B5EF4-FFF2-40B4-BE49-F238E27FC236}">
                <a16:creationId xmlns="" xmlns:a16="http://schemas.microsoft.com/office/drawing/2014/main" id="{67618976-780E-4131-85CD-66F013F5ACDE}"/>
              </a:ext>
            </a:extLst>
          </p:cNvPr>
          <p:cNvSpPr/>
          <p:nvPr userDrawn="1"/>
        </p:nvSpPr>
        <p:spPr>
          <a:xfrm rot="-120000">
            <a:off x="5372113" y="869568"/>
            <a:ext cx="5703690" cy="4902845"/>
          </a:xfrm>
          <a:prstGeom prst="roundRect">
            <a:avLst>
              <a:gd name="adj" fmla="val 454"/>
            </a:avLst>
          </a:prstGeom>
          <a:blipFill dpi="0" rotWithShape="1">
            <a:blip r:embed="rId2" cstate="screen">
              <a:extLst>
                <a:ext uri="{BEBA8EAE-BF5A-486C-A8C5-ECC9F3942E4B}">
                  <a14:imgProps xmlns:a14="http://schemas.microsoft.com/office/drawing/2010/main">
                    <a14:imgLayer r:embed="rId3">
                      <a14:imgEffect>
                        <a14:sharpenSoften amount="64000"/>
                      </a14:imgEffect>
                      <a14:imgEffect>
                        <a14:saturation sat="0"/>
                      </a14:imgEffect>
                      <a14:imgEffect>
                        <a14:brightnessContrast bright="4000"/>
                      </a14:imgEffect>
                    </a14:imgLayer>
                  </a14:imgProps>
                </a:ext>
                <a:ext uri="{28A0092B-C50C-407E-A947-70E740481C1C}">
                  <a14:useLocalDpi xmlns:a14="http://schemas.microsoft.com/office/drawing/2010/main"/>
                </a:ext>
              </a:extLst>
            </a:blip>
            <a:srcRect/>
            <a:tile tx="0" ty="0" sx="20000" sy="20000" flip="xy" algn="tl"/>
          </a:blipFill>
          <a:ln>
            <a:noFill/>
          </a:ln>
          <a:effectLst/>
          <a:scene3d>
            <a:camera prst="orthographicFront"/>
            <a:lightRig rig="threePt" dir="t">
              <a:rot lat="0" lon="0" rev="20400000"/>
            </a:lightRig>
          </a:scene3d>
          <a:sp3d>
            <a:bevelT w="12700" h="63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12" name="Marcador de posición de imagen 17">
            <a:extLst>
              <a:ext uri="{FF2B5EF4-FFF2-40B4-BE49-F238E27FC236}">
                <a16:creationId xmlns="" xmlns:a16="http://schemas.microsoft.com/office/drawing/2014/main" id="{01E4A9BC-C863-435A-8A18-508AE86DCBB7}"/>
              </a:ext>
            </a:extLst>
          </p:cNvPr>
          <p:cNvSpPr>
            <a:spLocks noGrp="1"/>
          </p:cNvSpPr>
          <p:nvPr>
            <p:ph type="pic" sz="quarter" idx="14" hasCustomPrompt="1"/>
          </p:nvPr>
        </p:nvSpPr>
        <p:spPr>
          <a:xfrm rot="-120000" flipH="1">
            <a:off x="5584031" y="1077708"/>
            <a:ext cx="5279854" cy="4486565"/>
          </a:xfrm>
          <a:solidFill>
            <a:schemeClr val="tx1">
              <a:lumMod val="75000"/>
              <a:lumOff val="25000"/>
            </a:schemeClr>
          </a:solidFill>
          <a:effectLst>
            <a:innerShdw blurRad="25400" dist="12700" dir="13500000">
              <a:prstClr val="black">
                <a:alpha val="16000"/>
              </a:prstClr>
            </a:innerShdw>
          </a:effectLst>
        </p:spPr>
        <p:txBody>
          <a:bodyPr lIns="180000" rIns="180000" rtlCol="0" anchor="ctr"/>
          <a:lstStyle>
            <a:lvl1pPr marL="0" indent="0" algn="ctr">
              <a:buNone/>
              <a:defRPr sz="1600" i="1">
                <a:solidFill>
                  <a:schemeClr val="bg1"/>
                </a:solidFill>
                <a:latin typeface="+mn-lt"/>
                <a:cs typeface="Times New Roman" panose="02020603050405020304" pitchFamily="18" charset="0"/>
              </a:defRPr>
            </a:lvl1pPr>
          </a:lstStyle>
          <a:p>
            <a:pPr rtl="0"/>
            <a:r>
              <a:rPr lang="es-ES" noProof="0"/>
              <a:t>Inserte o arrastre y coloque su foto</a:t>
            </a:r>
          </a:p>
        </p:txBody>
      </p:sp>
    </p:spTree>
    <p:extLst>
      <p:ext uri="{BB962C8B-B14F-4D97-AF65-F5344CB8AC3E}">
        <p14:creationId xmlns:p14="http://schemas.microsoft.com/office/powerpoint/2010/main" val="1683869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ítulo + contenido alternativo">
    <p:spTree>
      <p:nvGrpSpPr>
        <p:cNvPr id="1" name=""/>
        <p:cNvGrpSpPr/>
        <p:nvPr/>
      </p:nvGrpSpPr>
      <p:grpSpPr>
        <a:xfrm>
          <a:off x="0" y="0"/>
          <a:ext cx="0" cy="0"/>
          <a:chOff x="0" y="0"/>
          <a:chExt cx="0" cy="0"/>
        </a:xfrm>
      </p:grpSpPr>
      <p:pic>
        <p:nvPicPr>
          <p:cNvPr id="9" name="Imagen 8" descr="HD-PanelContent-GrommetsCombined.png">
            <a:extLst>
              <a:ext uri="{FF2B5EF4-FFF2-40B4-BE49-F238E27FC236}">
                <a16:creationId xmlns="" xmlns:a16="http://schemas.microsoft.com/office/drawing/2014/main" id="{7BD0150C-9F76-4D95-80BF-675693B48FA2}"/>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0"/>
            <a:ext cx="12188825" cy="6856214"/>
          </a:xfrm>
          <a:prstGeom prst="rect">
            <a:avLst/>
          </a:prstGeom>
        </p:spPr>
      </p:pic>
      <p:cxnSp>
        <p:nvCxnSpPr>
          <p:cNvPr id="7" name="Conector recto 6"/>
          <p:cNvCxnSpPr>
            <a:cxnSpLocks/>
          </p:cNvCxnSpPr>
          <p:nvPr/>
        </p:nvCxnSpPr>
        <p:spPr>
          <a:xfrm>
            <a:off x="1295401" y="2421466"/>
            <a:ext cx="4669665" cy="0"/>
          </a:xfrm>
          <a:prstGeom prst="line">
            <a:avLst/>
          </a:prstGeom>
        </p:spPr>
        <p:style>
          <a:lnRef idx="2">
            <a:schemeClr val="accent1"/>
          </a:lnRef>
          <a:fillRef idx="0">
            <a:schemeClr val="accent1"/>
          </a:fillRef>
          <a:effectRef idx="1">
            <a:schemeClr val="accent1"/>
          </a:effectRef>
          <a:fontRef idx="minor">
            <a:schemeClr val="tx1"/>
          </a:fontRef>
        </p:style>
      </p:cxnSp>
      <p:sp>
        <p:nvSpPr>
          <p:cNvPr id="2" name="Título 1"/>
          <p:cNvSpPr>
            <a:spLocks noGrp="1"/>
          </p:cNvSpPr>
          <p:nvPr>
            <p:ph type="title" hasCustomPrompt="1"/>
          </p:nvPr>
        </p:nvSpPr>
        <p:spPr>
          <a:xfrm>
            <a:off x="1295402" y="982132"/>
            <a:ext cx="4669664" cy="1303867"/>
          </a:xfrm>
        </p:spPr>
        <p:txBody>
          <a:bodyPr rtlCol="0"/>
          <a:lstStyle/>
          <a:p>
            <a:pPr rtl="0"/>
            <a:r>
              <a:rPr lang="es-ES" noProof="0"/>
              <a:t>Haga clic para editar el título</a:t>
            </a:r>
          </a:p>
        </p:txBody>
      </p:sp>
      <p:sp>
        <p:nvSpPr>
          <p:cNvPr id="3" name="Marcador de contenido 2"/>
          <p:cNvSpPr>
            <a:spLocks noGrp="1"/>
          </p:cNvSpPr>
          <p:nvPr>
            <p:ph idx="1" hasCustomPrompt="1"/>
          </p:nvPr>
        </p:nvSpPr>
        <p:spPr>
          <a:xfrm>
            <a:off x="1295401" y="2556932"/>
            <a:ext cx="4669666" cy="3318936"/>
          </a:xfrm>
        </p:spPr>
        <p:txBody>
          <a:bodyPr rtlCol="0"/>
          <a:lstStyle/>
          <a:p>
            <a:pPr lvl="0" rtl="0"/>
            <a:r>
              <a:rPr lang="es-ES" noProof="0" dirty="0"/>
              <a:t>Editar estilos de texto del patrón</a:t>
            </a:r>
          </a:p>
          <a:p>
            <a:pPr lvl="1" rtl="0"/>
            <a:r>
              <a:rPr lang="es-ES" noProof="0" dirty="0"/>
              <a:t>Segundo nivel</a:t>
            </a:r>
          </a:p>
          <a:p>
            <a:pPr lvl="2" rtl="0"/>
            <a:r>
              <a:rPr lang="es-ES" noProof="0" dirty="0"/>
              <a:t>Tercer nivel</a:t>
            </a:r>
          </a:p>
          <a:p>
            <a:pPr lvl="3" rtl="0"/>
            <a:r>
              <a:rPr lang="es-ES" noProof="0" dirty="0"/>
              <a:t>Cuarto nivel</a:t>
            </a:r>
          </a:p>
          <a:p>
            <a:pPr lvl="4" rtl="0"/>
            <a:r>
              <a:rPr lang="es-ES" noProof="0" dirty="0"/>
              <a:t>Quinto nivel</a:t>
            </a:r>
          </a:p>
        </p:txBody>
      </p:sp>
      <p:sp>
        <p:nvSpPr>
          <p:cNvPr id="4" name="Marcador de posición de fecha 3"/>
          <p:cNvSpPr>
            <a:spLocks noGrp="1"/>
          </p:cNvSpPr>
          <p:nvPr>
            <p:ph type="dt" sz="half" idx="10"/>
          </p:nvPr>
        </p:nvSpPr>
        <p:spPr/>
        <p:txBody>
          <a:bodyPr rtlCol="0"/>
          <a:lstStyle/>
          <a:p>
            <a:pPr rtl="0"/>
            <a:fld id="{85A636A1-8C9E-4527-9DDA-EC24C56ECA7D}" type="datetime1">
              <a:rPr lang="es-ES" noProof="0" smtClean="0"/>
              <a:t>09/08/2020</a:t>
            </a:fld>
            <a:endParaRPr lang="es-ES" noProof="0"/>
          </a:p>
        </p:txBody>
      </p:sp>
      <p:sp>
        <p:nvSpPr>
          <p:cNvPr id="5" name="Marcador de posición de pie de página 4"/>
          <p:cNvSpPr>
            <a:spLocks noGrp="1"/>
          </p:cNvSpPr>
          <p:nvPr>
            <p:ph type="ftr" sz="quarter" idx="11"/>
          </p:nvPr>
        </p:nvSpPr>
        <p:spPr/>
        <p:txBody>
          <a:bodyPr rtlCol="0"/>
          <a:lstStyle/>
          <a:p>
            <a:pPr rtl="0"/>
            <a:endParaRPr lang="es-ES" noProof="0"/>
          </a:p>
        </p:txBody>
      </p:sp>
      <p:sp>
        <p:nvSpPr>
          <p:cNvPr id="6" name="Marcador de posición de número de diapositiva 5"/>
          <p:cNvSpPr>
            <a:spLocks noGrp="1"/>
          </p:cNvSpPr>
          <p:nvPr>
            <p:ph type="sldNum" sz="quarter" idx="12"/>
          </p:nvPr>
        </p:nvSpPr>
        <p:spPr/>
        <p:txBody>
          <a:bodyPr rtlCol="0"/>
          <a:lstStyle/>
          <a:p>
            <a:pPr rtl="0"/>
            <a:fld id="{330EA680-D336-4FF7-8B7A-9848BB0A1C32}" type="slidenum">
              <a:rPr lang="es-ES" noProof="0" smtClean="0"/>
              <a:t>‹Nº›</a:t>
            </a:fld>
            <a:endParaRPr lang="es-ES" noProof="0"/>
          </a:p>
        </p:txBody>
      </p:sp>
      <p:sp>
        <p:nvSpPr>
          <p:cNvPr id="11" name="Marcador de posición de contenido 2">
            <a:extLst>
              <a:ext uri="{FF2B5EF4-FFF2-40B4-BE49-F238E27FC236}">
                <a16:creationId xmlns="" xmlns:a16="http://schemas.microsoft.com/office/drawing/2014/main" id="{68FEA8B0-7C15-481C-885B-E54C78BC32E7}"/>
              </a:ext>
            </a:extLst>
          </p:cNvPr>
          <p:cNvSpPr>
            <a:spLocks noGrp="1"/>
          </p:cNvSpPr>
          <p:nvPr>
            <p:ph idx="13" hasCustomPrompt="1"/>
          </p:nvPr>
        </p:nvSpPr>
        <p:spPr>
          <a:xfrm>
            <a:off x="6226935" y="982132"/>
            <a:ext cx="4669666" cy="4126581"/>
          </a:xfrm>
        </p:spPr>
        <p:txBody>
          <a:bodyPr rtlCol="0"/>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14" name="Marcador de posición de texto 13">
            <a:extLst>
              <a:ext uri="{FF2B5EF4-FFF2-40B4-BE49-F238E27FC236}">
                <a16:creationId xmlns="" xmlns:a16="http://schemas.microsoft.com/office/drawing/2014/main" id="{8DCEB7F9-6056-41AE-93D6-C5D4C94C8F50}"/>
              </a:ext>
            </a:extLst>
          </p:cNvPr>
          <p:cNvSpPr>
            <a:spLocks noGrp="1"/>
          </p:cNvSpPr>
          <p:nvPr>
            <p:ph type="body" sz="quarter" idx="14" hasCustomPrompt="1"/>
          </p:nvPr>
        </p:nvSpPr>
        <p:spPr>
          <a:xfrm rot="21043309">
            <a:off x="8122162" y="5338536"/>
            <a:ext cx="2746356" cy="425315"/>
          </a:xfrm>
        </p:spPr>
        <p:txBody>
          <a:bodyPr rtlCol="0"/>
          <a:lstStyle>
            <a:lvl1pPr marL="0" indent="0" algn="r">
              <a:buNone/>
              <a:defRPr i="0">
                <a:latin typeface="Lucida Handwriting" panose="03010101010101010101" pitchFamily="66" charset="0"/>
              </a:defRPr>
            </a:lvl1pPr>
            <a:lvl2pPr marL="457200" indent="0">
              <a:buNone/>
              <a:defRPr/>
            </a:lvl2pPr>
            <a:lvl3pPr marL="914400" indent="0">
              <a:buNone/>
              <a:defRPr/>
            </a:lvl3pPr>
            <a:lvl4pPr marL="1371600" indent="0">
              <a:buNone/>
              <a:defRPr/>
            </a:lvl4pPr>
            <a:lvl5pPr marL="1828800" indent="0">
              <a:buNone/>
              <a:defRPr/>
            </a:lvl5pPr>
          </a:lstStyle>
          <a:p>
            <a:pPr lvl="0" rtl="0"/>
            <a:r>
              <a:rPr lang="es-ES" noProof="0"/>
              <a:t>Generación XYZ</a:t>
            </a:r>
          </a:p>
        </p:txBody>
      </p:sp>
    </p:spTree>
    <p:extLst>
      <p:ext uri="{BB962C8B-B14F-4D97-AF65-F5344CB8AC3E}">
        <p14:creationId xmlns:p14="http://schemas.microsoft.com/office/powerpoint/2010/main" val="14557719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res puntos">
    <p:spTree>
      <p:nvGrpSpPr>
        <p:cNvPr id="1" name=""/>
        <p:cNvGrpSpPr/>
        <p:nvPr/>
      </p:nvGrpSpPr>
      <p:grpSpPr>
        <a:xfrm>
          <a:off x="0" y="0"/>
          <a:ext cx="0" cy="0"/>
          <a:chOff x="0" y="0"/>
          <a:chExt cx="0" cy="0"/>
        </a:xfrm>
      </p:grpSpPr>
      <p:sp>
        <p:nvSpPr>
          <p:cNvPr id="2" name="Título 1"/>
          <p:cNvSpPr>
            <a:spLocks noGrp="1"/>
          </p:cNvSpPr>
          <p:nvPr>
            <p:ph type="title"/>
          </p:nvPr>
        </p:nvSpPr>
        <p:spPr>
          <a:xfrm>
            <a:off x="1295400" y="979709"/>
            <a:ext cx="9601197" cy="1822514"/>
          </a:xfrm>
        </p:spPr>
        <p:txBody>
          <a:bodyPr rtlCol="0" anchor="b">
            <a:normAutofit/>
          </a:bodyPr>
          <a:lstStyle>
            <a:lvl1pPr algn="ctr">
              <a:defRPr sz="4400" b="0" cap="none"/>
            </a:lvl1pPr>
          </a:lstStyle>
          <a:p>
            <a:pPr rtl="0"/>
            <a:r>
              <a:rPr lang="es-ES" noProof="0" smtClean="0"/>
              <a:t>Haga clic para modificar el estilo de título del patrón</a:t>
            </a:r>
            <a:endParaRPr lang="es-ES" noProof="0"/>
          </a:p>
        </p:txBody>
      </p:sp>
      <p:sp>
        <p:nvSpPr>
          <p:cNvPr id="3" name="Marcador de posición de texto 2"/>
          <p:cNvSpPr>
            <a:spLocks noGrp="1"/>
          </p:cNvSpPr>
          <p:nvPr>
            <p:ph type="body" idx="1" hasCustomPrompt="1"/>
          </p:nvPr>
        </p:nvSpPr>
        <p:spPr>
          <a:xfrm>
            <a:off x="1295400" y="3073155"/>
            <a:ext cx="9601197" cy="520392"/>
          </a:xfrm>
        </p:spPr>
        <p:txBody>
          <a:bodyPr rtlCol="0" anchor="t">
            <a:normAutofit/>
          </a:bodyPr>
          <a:lstStyle>
            <a:lvl1pPr marL="0" indent="0" algn="ctr">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es-ES" noProof="0"/>
              <a:t>Editar estilos de texto del patrón</a:t>
            </a:r>
          </a:p>
        </p:txBody>
      </p:sp>
      <p:sp>
        <p:nvSpPr>
          <p:cNvPr id="4" name="Marcador de posición de fecha 3"/>
          <p:cNvSpPr>
            <a:spLocks noGrp="1"/>
          </p:cNvSpPr>
          <p:nvPr>
            <p:ph type="dt" sz="half" idx="10"/>
          </p:nvPr>
        </p:nvSpPr>
        <p:spPr/>
        <p:txBody>
          <a:bodyPr rtlCol="0"/>
          <a:lstStyle/>
          <a:p>
            <a:pPr rtl="0"/>
            <a:fld id="{D9499945-B967-40A3-B462-7E3451D8B19A}" type="datetime1">
              <a:rPr lang="es-ES" noProof="0" smtClean="0"/>
              <a:t>09/08/2020</a:t>
            </a:fld>
            <a:endParaRPr lang="es-ES" noProof="0"/>
          </a:p>
        </p:txBody>
      </p:sp>
      <p:sp>
        <p:nvSpPr>
          <p:cNvPr id="5" name="Marcador de posición de pie de página 4"/>
          <p:cNvSpPr>
            <a:spLocks noGrp="1"/>
          </p:cNvSpPr>
          <p:nvPr>
            <p:ph type="ftr" sz="quarter" idx="11"/>
          </p:nvPr>
        </p:nvSpPr>
        <p:spPr/>
        <p:txBody>
          <a:bodyPr rtlCol="0"/>
          <a:lstStyle/>
          <a:p>
            <a:pPr rtl="0"/>
            <a:endParaRPr lang="es-ES" noProof="0"/>
          </a:p>
        </p:txBody>
      </p:sp>
      <p:sp>
        <p:nvSpPr>
          <p:cNvPr id="6" name="Marcador de posición de número de diapositiva 5"/>
          <p:cNvSpPr>
            <a:spLocks noGrp="1"/>
          </p:cNvSpPr>
          <p:nvPr>
            <p:ph type="sldNum" sz="quarter" idx="12"/>
          </p:nvPr>
        </p:nvSpPr>
        <p:spPr/>
        <p:txBody>
          <a:bodyPr rtlCol="0"/>
          <a:lstStyle/>
          <a:p>
            <a:pPr rtl="0"/>
            <a:fld id="{330EA680-D336-4FF7-8B7A-9848BB0A1C32}" type="slidenum">
              <a:rPr lang="es-ES" noProof="0" smtClean="0"/>
              <a:t>‹Nº›</a:t>
            </a:fld>
            <a:endParaRPr lang="es-ES" noProof="0"/>
          </a:p>
        </p:txBody>
      </p:sp>
      <p:cxnSp>
        <p:nvCxnSpPr>
          <p:cNvPr id="16" name="Conector recto 15"/>
          <p:cNvCxnSpPr/>
          <p:nvPr/>
        </p:nvCxnSpPr>
        <p:spPr>
          <a:xfrm>
            <a:off x="1296884" y="2937688"/>
            <a:ext cx="9601200" cy="0"/>
          </a:xfrm>
          <a:prstGeom prst="line">
            <a:avLst/>
          </a:prstGeom>
          <a:ln w="15875"/>
        </p:spPr>
        <p:style>
          <a:lnRef idx="2">
            <a:schemeClr val="accent1"/>
          </a:lnRef>
          <a:fillRef idx="0">
            <a:schemeClr val="accent1"/>
          </a:fillRef>
          <a:effectRef idx="1">
            <a:schemeClr val="accent1"/>
          </a:effectRef>
          <a:fontRef idx="minor">
            <a:schemeClr val="tx1"/>
          </a:fontRef>
        </p:style>
      </p:cxnSp>
      <p:sp>
        <p:nvSpPr>
          <p:cNvPr id="8" name="Marcador de posición de contenido 2">
            <a:extLst>
              <a:ext uri="{FF2B5EF4-FFF2-40B4-BE49-F238E27FC236}">
                <a16:creationId xmlns="" xmlns:a16="http://schemas.microsoft.com/office/drawing/2014/main" id="{4202A890-9091-4399-80AF-8AF212A1ED43}"/>
              </a:ext>
            </a:extLst>
          </p:cNvPr>
          <p:cNvSpPr>
            <a:spLocks noGrp="1"/>
          </p:cNvSpPr>
          <p:nvPr>
            <p:ph idx="13" hasCustomPrompt="1"/>
          </p:nvPr>
        </p:nvSpPr>
        <p:spPr>
          <a:xfrm>
            <a:off x="1295401" y="3864479"/>
            <a:ext cx="2952000" cy="1109133"/>
          </a:xfrm>
          <a:ln w="44450" cap="sq" cmpd="thinThick">
            <a:solidFill>
              <a:schemeClr val="accent1"/>
            </a:solidFill>
            <a:miter lim="800000"/>
          </a:ln>
        </p:spPr>
        <p:txBody>
          <a:bodyPr rtlCol="0" anchor="ctr"/>
          <a:lstStyle>
            <a:lvl1pPr marL="0" indent="0" algn="ctr">
              <a:buNone/>
              <a:defRPr/>
            </a:lvl1pPr>
            <a:lvl2pPr marL="457200" indent="0" algn="ctr">
              <a:buNone/>
              <a:defRPr/>
            </a:lvl2pPr>
            <a:lvl3pPr marL="914400" indent="0" algn="ctr">
              <a:buNone/>
              <a:defRPr/>
            </a:lvl3pPr>
          </a:lstStyle>
          <a:p>
            <a:pPr lvl="0" rtl="0"/>
            <a:r>
              <a:rPr lang="es-ES" noProof="0"/>
              <a:t>Descripción</a:t>
            </a:r>
          </a:p>
        </p:txBody>
      </p:sp>
      <p:sp>
        <p:nvSpPr>
          <p:cNvPr id="9" name="Marcador de posición de contenido 2">
            <a:extLst>
              <a:ext uri="{FF2B5EF4-FFF2-40B4-BE49-F238E27FC236}">
                <a16:creationId xmlns="" xmlns:a16="http://schemas.microsoft.com/office/drawing/2014/main" id="{F1661F6C-2BB1-41AF-BF4C-144E940F7B25}"/>
              </a:ext>
            </a:extLst>
          </p:cNvPr>
          <p:cNvSpPr>
            <a:spLocks noGrp="1"/>
          </p:cNvSpPr>
          <p:nvPr>
            <p:ph idx="14" hasCustomPrompt="1"/>
          </p:nvPr>
        </p:nvSpPr>
        <p:spPr>
          <a:xfrm>
            <a:off x="4620000" y="3864479"/>
            <a:ext cx="2952000" cy="1109133"/>
          </a:xfrm>
          <a:ln w="44450" cap="sq" cmpd="thinThick">
            <a:solidFill>
              <a:schemeClr val="accent3"/>
            </a:solidFill>
            <a:miter lim="800000"/>
          </a:ln>
        </p:spPr>
        <p:txBody>
          <a:bodyPr rtlCol="0" anchor="ctr"/>
          <a:lstStyle>
            <a:lvl1pPr marL="0" indent="0" algn="ctr">
              <a:buNone/>
              <a:defRPr/>
            </a:lvl1pPr>
            <a:lvl2pPr marL="457200" indent="0" algn="ctr">
              <a:buNone/>
              <a:defRPr/>
            </a:lvl2pPr>
            <a:lvl3pPr marL="914400" indent="0" algn="ctr">
              <a:buNone/>
              <a:defRPr/>
            </a:lvl3pPr>
          </a:lstStyle>
          <a:p>
            <a:pPr lvl="0" rtl="0"/>
            <a:r>
              <a:rPr lang="es-ES" noProof="0"/>
              <a:t>Descripción</a:t>
            </a:r>
          </a:p>
        </p:txBody>
      </p:sp>
      <p:sp>
        <p:nvSpPr>
          <p:cNvPr id="10" name="Marcador de posición de contenido 2">
            <a:extLst>
              <a:ext uri="{FF2B5EF4-FFF2-40B4-BE49-F238E27FC236}">
                <a16:creationId xmlns="" xmlns:a16="http://schemas.microsoft.com/office/drawing/2014/main" id="{3AFB258B-8362-4F6C-94EF-7C1F32CEBF2D}"/>
              </a:ext>
            </a:extLst>
          </p:cNvPr>
          <p:cNvSpPr>
            <a:spLocks noGrp="1"/>
          </p:cNvSpPr>
          <p:nvPr>
            <p:ph idx="15" hasCustomPrompt="1"/>
          </p:nvPr>
        </p:nvSpPr>
        <p:spPr>
          <a:xfrm>
            <a:off x="7944598" y="3864479"/>
            <a:ext cx="2952000" cy="1109133"/>
          </a:xfrm>
          <a:ln w="44450" cap="sq" cmpd="thinThick">
            <a:solidFill>
              <a:schemeClr val="accent2"/>
            </a:solidFill>
            <a:miter lim="800000"/>
          </a:ln>
        </p:spPr>
        <p:txBody>
          <a:bodyPr rtlCol="0" anchor="ctr"/>
          <a:lstStyle>
            <a:lvl1pPr marL="0" indent="0" algn="ctr">
              <a:buNone/>
              <a:defRPr/>
            </a:lvl1pPr>
            <a:lvl2pPr marL="457200" indent="0" algn="ctr">
              <a:buNone/>
              <a:defRPr/>
            </a:lvl2pPr>
            <a:lvl3pPr marL="914400" indent="0" algn="ctr">
              <a:buNone/>
              <a:defRPr/>
            </a:lvl3pPr>
          </a:lstStyle>
          <a:p>
            <a:pPr lvl="0" rtl="0"/>
            <a:r>
              <a:rPr lang="es-ES" noProof="0"/>
              <a:t>Descripción</a:t>
            </a:r>
          </a:p>
        </p:txBody>
      </p:sp>
    </p:spTree>
    <p:extLst>
      <p:ext uri="{BB962C8B-B14F-4D97-AF65-F5344CB8AC3E}">
        <p14:creationId xmlns:p14="http://schemas.microsoft.com/office/powerpoint/2010/main" val="367281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7" name="Imagen 6" descr="HD-PanelContent-GrommetsCombined.png"/>
          <p:cNvPicPr>
            <a:picLocks noChangeAspect="1"/>
          </p:cNvPicPr>
          <p:nvPr/>
        </p:nvPicPr>
        <p:blipFill>
          <a:blip r:embed="rId18">
            <a:extLst>
              <a:ext uri="{28A0092B-C50C-407E-A947-70E740481C1C}">
                <a14:useLocalDpi xmlns:a14="http://schemas.microsoft.com/office/drawing/2010/main"/>
              </a:ext>
            </a:extLst>
          </a:blip>
          <a:stretch>
            <a:fillRect/>
          </a:stretch>
        </p:blipFill>
        <p:spPr>
          <a:xfrm>
            <a:off x="0" y="0"/>
            <a:ext cx="12188825" cy="6856214"/>
          </a:xfrm>
          <a:prstGeom prst="rect">
            <a:avLst/>
          </a:prstGeom>
        </p:spPr>
      </p:pic>
      <p:sp>
        <p:nvSpPr>
          <p:cNvPr id="2" name="Marcador de posición de título 1"/>
          <p:cNvSpPr>
            <a:spLocks noGrp="1"/>
          </p:cNvSpPr>
          <p:nvPr>
            <p:ph type="title"/>
          </p:nvPr>
        </p:nvSpPr>
        <p:spPr>
          <a:xfrm>
            <a:off x="1295402" y="982132"/>
            <a:ext cx="9601196" cy="1303867"/>
          </a:xfrm>
          <a:prstGeom prst="rect">
            <a:avLst/>
          </a:prstGeom>
          <a:effectLst/>
        </p:spPr>
        <p:txBody>
          <a:bodyPr vert="horz" lIns="91440" tIns="45720" rIns="91440" bIns="45720" rtlCol="0" anchor="ctr">
            <a:noAutofit/>
          </a:bodyPr>
          <a:lstStyle/>
          <a:p>
            <a:pPr rtl="0"/>
            <a:r>
              <a:rPr lang="es-ES" noProof="0"/>
              <a:t>Haga clic para modificar el estilo de título del patrón</a:t>
            </a:r>
          </a:p>
        </p:txBody>
      </p:sp>
      <p:sp>
        <p:nvSpPr>
          <p:cNvPr id="3" name="Marcador de posición de texto 2"/>
          <p:cNvSpPr>
            <a:spLocks noGrp="1"/>
          </p:cNvSpPr>
          <p:nvPr>
            <p:ph type="body" idx="1"/>
          </p:nvPr>
        </p:nvSpPr>
        <p:spPr>
          <a:xfrm>
            <a:off x="1295401" y="2556932"/>
            <a:ext cx="9601196" cy="3318936"/>
          </a:xfrm>
          <a:prstGeom prst="rect">
            <a:avLst/>
          </a:prstGeom>
        </p:spPr>
        <p:txBody>
          <a:bodyPr vert="horz" lIns="91440" tIns="45720" rIns="91440" bIns="45720" rtlCol="0" anchor="t">
            <a:noAutofit/>
          </a:bodyPr>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4" name="Marcador de posición de fecha 3"/>
          <p:cNvSpPr>
            <a:spLocks noGrp="1"/>
          </p:cNvSpPr>
          <p:nvPr>
            <p:ph type="dt" sz="half" idx="2"/>
          </p:nvPr>
        </p:nvSpPr>
        <p:spPr>
          <a:xfrm>
            <a:off x="8677501" y="5969000"/>
            <a:ext cx="1600200" cy="279400"/>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pPr rtl="0"/>
            <a:fld id="{E65F442D-B053-493F-B1D9-4F22F1730CDC}" type="datetime1">
              <a:rPr lang="es-ES" noProof="0" smtClean="0"/>
              <a:t>09/08/2020</a:t>
            </a:fld>
            <a:endParaRPr lang="es-ES" noProof="0" dirty="0"/>
          </a:p>
        </p:txBody>
      </p:sp>
      <p:sp>
        <p:nvSpPr>
          <p:cNvPr id="5" name="Marcador de posición de pie de página 4"/>
          <p:cNvSpPr>
            <a:spLocks noGrp="1"/>
          </p:cNvSpPr>
          <p:nvPr>
            <p:ph type="ftr" sz="quarter" idx="3"/>
          </p:nvPr>
        </p:nvSpPr>
        <p:spPr>
          <a:xfrm>
            <a:off x="1295401" y="5969000"/>
            <a:ext cx="7305900" cy="279400"/>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pPr rtl="0"/>
            <a:endParaRPr lang="es-ES" noProof="0"/>
          </a:p>
        </p:txBody>
      </p:sp>
      <p:sp>
        <p:nvSpPr>
          <p:cNvPr id="6" name="Marcador de posición de número de diapositiva 5"/>
          <p:cNvSpPr>
            <a:spLocks noGrp="1"/>
          </p:cNvSpPr>
          <p:nvPr>
            <p:ph type="sldNum" sz="quarter" idx="4"/>
          </p:nvPr>
        </p:nvSpPr>
        <p:spPr>
          <a:xfrm>
            <a:off x="10353901" y="5969000"/>
            <a:ext cx="542697" cy="279400"/>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pPr rtl="0"/>
            <a:fld id="{330EA680-D336-4FF7-8B7A-9848BB0A1C32}" type="slidenum">
              <a:rPr lang="es-ES" noProof="0" smtClean="0"/>
              <a:t>‹Nº›</a:t>
            </a:fld>
            <a:endParaRPr lang="es-ES" noProof="0"/>
          </a:p>
        </p:txBody>
      </p:sp>
    </p:spTree>
    <p:extLst>
      <p:ext uri="{BB962C8B-B14F-4D97-AF65-F5344CB8AC3E}">
        <p14:creationId xmlns:p14="http://schemas.microsoft.com/office/powerpoint/2010/main" val="543425805"/>
      </p:ext>
    </p:extLst>
  </p:cSld>
  <p:clrMap bg1="lt1" tx1="dk1" bg2="lt2" tx2="dk2" accent1="accent1" accent2="accent2" accent3="accent3" accent4="accent4" accent5="accent5" accent6="accent6" hlink="hlink" folHlink="folHlink"/>
  <p:sldLayoutIdLst>
    <p:sldLayoutId id="2147484169" r:id="rId1"/>
    <p:sldLayoutId id="2147484170" r:id="rId2"/>
    <p:sldLayoutId id="2147484186" r:id="rId3"/>
    <p:sldLayoutId id="2147484187" r:id="rId4"/>
    <p:sldLayoutId id="2147484188" r:id="rId5"/>
    <p:sldLayoutId id="2147484189" r:id="rId6"/>
    <p:sldLayoutId id="2147484190" r:id="rId7"/>
    <p:sldLayoutId id="2147484191" r:id="rId8"/>
    <p:sldLayoutId id="2147484192" r:id="rId9"/>
    <p:sldLayoutId id="2147484171" r:id="rId10"/>
    <p:sldLayoutId id="2147484172" r:id="rId11"/>
    <p:sldLayoutId id="2147484173" r:id="rId12"/>
    <p:sldLayoutId id="2147484193" r:id="rId13"/>
    <p:sldLayoutId id="2147484194" r:id="rId14"/>
    <p:sldLayoutId id="2147484174" r:id="rId15"/>
    <p:sldLayoutId id="2147484175" r:id="rId16"/>
  </p:sldLayoutIdLst>
  <p:hf sldNum="0" hdr="0" ftr="0" dt="0"/>
  <p:txStyles>
    <p:titleStyle>
      <a:lvl1pPr algn="ctr" defTabSz="457200" rtl="0" eaLnBrk="1" latinLnBrk="0" hangingPunct="1">
        <a:spcBef>
          <a:spcPct val="0"/>
        </a:spcBef>
        <a:buNone/>
        <a:defRPr sz="4400" kern="1200" cap="none">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buClr>
        <a:buSzPct val="115000"/>
        <a:buFont typeface="Arial"/>
        <a:buChar char="•"/>
        <a:defRPr sz="1800" kern="1200" cap="none">
          <a:solidFill>
            <a:schemeClr val="tx1">
              <a:lumMod val="85000"/>
              <a:lumOff val="1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buClr>
        <a:buSzPct val="115000"/>
        <a:buFont typeface="Arial"/>
        <a:buChar char="•"/>
        <a:defRPr sz="1600" kern="1200" cap="none">
          <a:solidFill>
            <a:schemeClr val="tx1">
              <a:lumMod val="85000"/>
              <a:lumOff val="1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buClr>
        <a:buSzPct val="115000"/>
        <a:buFont typeface="Arial"/>
        <a:buChar char="•"/>
        <a:defRPr sz="1200" kern="1200" cap="none">
          <a:solidFill>
            <a:schemeClr val="tx1">
              <a:lumMod val="85000"/>
              <a:lumOff val="1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buClr>
        <a:buSzPct val="115000"/>
        <a:buFont typeface="Arial"/>
        <a:buChar char="•"/>
        <a:defRPr sz="1100" kern="1200" cap="none">
          <a:solidFill>
            <a:schemeClr val="tx1">
              <a:lumMod val="85000"/>
              <a:lumOff val="1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705736" y="2802465"/>
            <a:ext cx="6815669" cy="1515533"/>
          </a:xfrm>
        </p:spPr>
        <p:txBody>
          <a:bodyPr/>
          <a:lstStyle/>
          <a:p>
            <a:r>
              <a:rPr lang="es-UY" sz="3200" dirty="0" smtClean="0">
                <a:latin typeface="Arial" panose="020B0604020202020204" pitchFamily="34" charset="0"/>
                <a:cs typeface="Arial" panose="020B0604020202020204" pitchFamily="34" charset="0"/>
              </a:rPr>
              <a:t>TALLERES DE DERECHO PROCESAL</a:t>
            </a:r>
            <a:br>
              <a:rPr lang="es-UY" sz="3200" dirty="0" smtClean="0">
                <a:latin typeface="Arial" panose="020B0604020202020204" pitchFamily="34" charset="0"/>
                <a:cs typeface="Arial" panose="020B0604020202020204" pitchFamily="34" charset="0"/>
              </a:rPr>
            </a:br>
            <a:r>
              <a:rPr lang="es-UY" sz="3200" dirty="0" smtClean="0">
                <a:latin typeface="Arial" panose="020B0604020202020204" pitchFamily="34" charset="0"/>
                <a:cs typeface="Arial" panose="020B0604020202020204" pitchFamily="34" charset="0"/>
              </a:rPr>
              <a:t/>
            </a:r>
            <a:br>
              <a:rPr lang="es-UY" sz="3200" dirty="0" smtClean="0">
                <a:latin typeface="Arial" panose="020B0604020202020204" pitchFamily="34" charset="0"/>
                <a:cs typeface="Arial" panose="020B0604020202020204" pitchFamily="34" charset="0"/>
              </a:rPr>
            </a:br>
            <a:endParaRPr lang="es-UY" sz="3200" dirty="0">
              <a:latin typeface="Arial" panose="020B0604020202020204" pitchFamily="34" charset="0"/>
              <a:cs typeface="Arial" panose="020B0604020202020204" pitchFamily="34" charset="0"/>
            </a:endParaRPr>
          </a:p>
        </p:txBody>
      </p:sp>
      <p:sp>
        <p:nvSpPr>
          <p:cNvPr id="3" name="Subtítulo 2"/>
          <p:cNvSpPr>
            <a:spLocks noGrp="1"/>
          </p:cNvSpPr>
          <p:nvPr>
            <p:ph type="subTitle" idx="1"/>
          </p:nvPr>
        </p:nvSpPr>
        <p:spPr/>
        <p:txBody>
          <a:bodyPr>
            <a:normAutofit/>
          </a:bodyPr>
          <a:lstStyle/>
          <a:p>
            <a:r>
              <a:rPr lang="es-UY" sz="3200" dirty="0">
                <a:latin typeface="Arial" panose="020B0604020202020204" pitchFamily="34" charset="0"/>
                <a:cs typeface="Arial" panose="020B0604020202020204" pitchFamily="34" charset="0"/>
              </a:rPr>
              <a:t>2020</a:t>
            </a:r>
            <a:endParaRPr lang="es-UY" sz="3200" dirty="0"/>
          </a:p>
        </p:txBody>
      </p:sp>
    </p:spTree>
    <p:extLst>
      <p:ext uri="{BB962C8B-B14F-4D97-AF65-F5344CB8AC3E}">
        <p14:creationId xmlns:p14="http://schemas.microsoft.com/office/powerpoint/2010/main" val="41244898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Y" sz="3200" dirty="0" smtClean="0">
                <a:latin typeface="Arial" panose="020B0604020202020204" pitchFamily="34" charset="0"/>
                <a:cs typeface="Arial" panose="020B0604020202020204" pitchFamily="34" charset="0"/>
              </a:rPr>
              <a:t>Evaluación</a:t>
            </a:r>
            <a:endParaRPr lang="es-UY" sz="3200"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p:txBody>
          <a:bodyPr/>
          <a:lstStyle/>
          <a:p>
            <a:pPr algn="just"/>
            <a:r>
              <a:rPr lang="es-UY" sz="2000" dirty="0" smtClean="0">
                <a:latin typeface="Arial" panose="020B0604020202020204" pitchFamily="34" charset="0"/>
                <a:cs typeface="Arial" panose="020B0604020202020204" pitchFamily="34" charset="0"/>
              </a:rPr>
              <a:t>La evaluación se realiza a medida que se va desarrollando el proceso con la entrega periódica de las cartillas respectivas, en las que se </a:t>
            </a:r>
            <a:r>
              <a:rPr lang="es-UY" sz="2000" dirty="0" smtClean="0">
                <a:latin typeface="Arial" panose="020B0604020202020204" pitchFamily="34" charset="0"/>
                <a:cs typeface="Arial" panose="020B0604020202020204" pitchFamily="34" charset="0"/>
              </a:rPr>
              <a:t>deben </a:t>
            </a:r>
            <a:r>
              <a:rPr lang="es-UY" sz="2000" dirty="0" smtClean="0">
                <a:latin typeface="Arial" panose="020B0604020202020204" pitchFamily="34" charset="0"/>
                <a:cs typeface="Arial" panose="020B0604020202020204" pitchFamily="34" charset="0"/>
              </a:rPr>
              <a:t>indicar los integrantes del equipo respectivo.</a:t>
            </a:r>
          </a:p>
          <a:p>
            <a:pPr algn="just"/>
            <a:r>
              <a:rPr lang="es-UY" sz="2000" dirty="0" smtClean="0">
                <a:latin typeface="Arial" panose="020B0604020202020204" pitchFamily="34" charset="0"/>
                <a:cs typeface="Arial" panose="020B0604020202020204" pitchFamily="34" charset="0"/>
              </a:rPr>
              <a:t>De esta forma, se efectúa una evaluación integral de la producción grupal e individual concretada en los talleres, mediante instrumentos referidos a la presentación y defensa de las actividades grupales desarrolladas, así como la presentación de trabajos individuales, sin perjuicio de evaluaciones parciales, acorde a la modalidad del taller propuesto.</a:t>
            </a:r>
          </a:p>
        </p:txBody>
      </p:sp>
    </p:spTree>
    <p:extLst>
      <p:ext uri="{BB962C8B-B14F-4D97-AF65-F5344CB8AC3E}">
        <p14:creationId xmlns:p14="http://schemas.microsoft.com/office/powerpoint/2010/main" val="12077693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Y" sz="3200" dirty="0" smtClean="0">
                <a:latin typeface="Arial" panose="020B0604020202020204" pitchFamily="34" charset="0"/>
                <a:cs typeface="Arial" panose="020B0604020202020204" pitchFamily="34" charset="0"/>
              </a:rPr>
              <a:t>De la </a:t>
            </a:r>
            <a:r>
              <a:rPr lang="es-UY" sz="3200" dirty="0" err="1" smtClean="0">
                <a:latin typeface="Arial" panose="020B0604020202020204" pitchFamily="34" charset="0"/>
                <a:cs typeface="Arial" panose="020B0604020202020204" pitchFamily="34" charset="0"/>
              </a:rPr>
              <a:t>presencialidad</a:t>
            </a:r>
            <a:r>
              <a:rPr lang="es-UY" sz="3200" dirty="0" smtClean="0">
                <a:latin typeface="Arial" panose="020B0604020202020204" pitchFamily="34" charset="0"/>
                <a:cs typeface="Arial" panose="020B0604020202020204" pitchFamily="34" charset="0"/>
              </a:rPr>
              <a:t> a la virtualidad I</a:t>
            </a:r>
            <a:endParaRPr lang="es-UY" sz="3200"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p:txBody>
          <a:bodyPr/>
          <a:lstStyle/>
          <a:p>
            <a:pPr algn="just"/>
            <a:r>
              <a:rPr lang="es-UY" sz="2000" dirty="0" smtClean="0">
                <a:latin typeface="Arial" panose="020B0604020202020204" pitchFamily="34" charset="0"/>
                <a:cs typeface="Arial" panose="020B0604020202020204" pitchFamily="34" charset="0"/>
              </a:rPr>
              <a:t>Si bien no puede desconocerse la virtud de la </a:t>
            </a:r>
            <a:r>
              <a:rPr lang="es-UY" sz="2000" dirty="0" err="1" smtClean="0">
                <a:latin typeface="Arial" panose="020B0604020202020204" pitchFamily="34" charset="0"/>
                <a:cs typeface="Arial" panose="020B0604020202020204" pitchFamily="34" charset="0"/>
              </a:rPr>
              <a:t>presencialidad</a:t>
            </a:r>
            <a:r>
              <a:rPr lang="es-UY" sz="2000" dirty="0" smtClean="0">
                <a:latin typeface="Arial" panose="020B0604020202020204" pitchFamily="34" charset="0"/>
                <a:cs typeface="Arial" panose="020B0604020202020204" pitchFamily="34" charset="0"/>
              </a:rPr>
              <a:t> en el caso de Talleres que deben abordarse mediante metodologías capaces de</a:t>
            </a:r>
            <a:r>
              <a:rPr lang="es-MX" sz="2000" dirty="0" smtClean="0">
                <a:latin typeface="Arial" panose="020B0604020202020204" pitchFamily="34" charset="0"/>
                <a:cs typeface="Arial" panose="020B0604020202020204" pitchFamily="34" charset="0"/>
              </a:rPr>
              <a:t> </a:t>
            </a:r>
            <a:r>
              <a:rPr lang="es-MX" sz="2000" dirty="0">
                <a:latin typeface="Arial" panose="020B0604020202020204" pitchFamily="34" charset="0"/>
                <a:cs typeface="Arial" panose="020B0604020202020204" pitchFamily="34" charset="0"/>
              </a:rPr>
              <a:t>promover un aprendizaje activo, autónomo y </a:t>
            </a:r>
            <a:r>
              <a:rPr lang="es-MX" sz="2000" dirty="0" smtClean="0">
                <a:latin typeface="Arial" panose="020B0604020202020204" pitchFamily="34" charset="0"/>
                <a:cs typeface="Arial" panose="020B0604020202020204" pitchFamily="34" charset="0"/>
              </a:rPr>
              <a:t>personalizado, existen instrumentos en las plataformas virtuales que permiten llevar a la práctica dinámicas asimilables al plan de acción didáctica enunciado.</a:t>
            </a:r>
          </a:p>
          <a:p>
            <a:pPr algn="just"/>
            <a:r>
              <a:rPr lang="es-MX" sz="2000" dirty="0" smtClean="0">
                <a:latin typeface="Arial" panose="020B0604020202020204" pitchFamily="34" charset="0"/>
                <a:cs typeface="Arial" panose="020B0604020202020204" pitchFamily="34" charset="0"/>
              </a:rPr>
              <a:t>A vía de ejemplo, la plataforma zoom permite el trabajo en subgrupos, que pueden ser supervisados en su actuación por los docentes integrantes de cada equipo, y luego presentar en el grupo general el resultado de sus deliberaciones. </a:t>
            </a:r>
            <a:endParaRPr lang="es-UY" sz="2000" dirty="0">
              <a:latin typeface="Arial" panose="020B0604020202020204" pitchFamily="34" charset="0"/>
              <a:cs typeface="Arial" panose="020B0604020202020204" pitchFamily="34" charset="0"/>
            </a:endParaRPr>
          </a:p>
          <a:p>
            <a:endParaRPr lang="es-UY" dirty="0"/>
          </a:p>
        </p:txBody>
      </p:sp>
    </p:spTree>
    <p:extLst>
      <p:ext uri="{BB962C8B-B14F-4D97-AF65-F5344CB8AC3E}">
        <p14:creationId xmlns:p14="http://schemas.microsoft.com/office/powerpoint/2010/main" val="11240586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Y" sz="3200" dirty="0">
                <a:latin typeface="Arial" panose="020B0604020202020204" pitchFamily="34" charset="0"/>
                <a:cs typeface="Arial" panose="020B0604020202020204" pitchFamily="34" charset="0"/>
              </a:rPr>
              <a:t>De la </a:t>
            </a:r>
            <a:r>
              <a:rPr lang="es-UY" sz="3200" dirty="0" err="1">
                <a:latin typeface="Arial" panose="020B0604020202020204" pitchFamily="34" charset="0"/>
                <a:cs typeface="Arial" panose="020B0604020202020204" pitchFamily="34" charset="0"/>
              </a:rPr>
              <a:t>presencialidad</a:t>
            </a:r>
            <a:r>
              <a:rPr lang="es-UY" sz="3200" dirty="0">
                <a:latin typeface="Arial" panose="020B0604020202020204" pitchFamily="34" charset="0"/>
                <a:cs typeface="Arial" panose="020B0604020202020204" pitchFamily="34" charset="0"/>
              </a:rPr>
              <a:t> a la virtualidad </a:t>
            </a:r>
            <a:r>
              <a:rPr lang="es-UY" sz="3200" dirty="0" smtClean="0">
                <a:latin typeface="Arial" panose="020B0604020202020204" pitchFamily="34" charset="0"/>
                <a:cs typeface="Arial" panose="020B0604020202020204" pitchFamily="34" charset="0"/>
              </a:rPr>
              <a:t>II</a:t>
            </a:r>
            <a:endParaRPr lang="es-UY" sz="3200"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1295402" y="2066795"/>
            <a:ext cx="9601194" cy="4108537"/>
          </a:xfrm>
        </p:spPr>
        <p:txBody>
          <a:bodyPr/>
          <a:lstStyle/>
          <a:p>
            <a:pPr algn="just"/>
            <a:r>
              <a:rPr lang="es-UY" sz="2000" dirty="0" smtClean="0">
                <a:latin typeface="Arial" panose="020B0604020202020204" pitchFamily="34" charset="0"/>
                <a:cs typeface="Arial" panose="020B0604020202020204" pitchFamily="34" charset="0"/>
              </a:rPr>
              <a:t>La asistencia a audiencias presenciales que estaba prevista en el proyecto inicial, en la medida que algunas Sedes las están instrumentando vía zoom, con la anuencia de las mismas, podrían ser consideradas como una posibilidad de acercar al estudiante de taller lo más posible a la realidad forense actual.</a:t>
            </a:r>
          </a:p>
          <a:p>
            <a:pPr algn="just"/>
            <a:r>
              <a:rPr lang="es-UY" sz="2000" dirty="0" smtClean="0">
                <a:latin typeface="Arial" panose="020B0604020202020204" pitchFamily="34" charset="0"/>
                <a:cs typeface="Arial" panose="020B0604020202020204" pitchFamily="34" charset="0"/>
              </a:rPr>
              <a:t>Esta </a:t>
            </a:r>
            <a:r>
              <a:rPr lang="es-UY" sz="2000" dirty="0">
                <a:latin typeface="Arial" panose="020B0604020202020204" pitchFamily="34" charset="0"/>
                <a:cs typeface="Arial" panose="020B0604020202020204" pitchFamily="34" charset="0"/>
              </a:rPr>
              <a:t>modalidad a distancia y con contenidos unificados, </a:t>
            </a:r>
            <a:r>
              <a:rPr lang="es-UY" sz="2000" dirty="0" smtClean="0">
                <a:latin typeface="Arial" panose="020B0604020202020204" pitchFamily="34" charset="0"/>
                <a:cs typeface="Arial" panose="020B0604020202020204" pitchFamily="34" charset="0"/>
              </a:rPr>
              <a:t>asimismo impone </a:t>
            </a:r>
            <a:r>
              <a:rPr lang="es-UY" sz="2000" dirty="0">
                <a:latin typeface="Arial" panose="020B0604020202020204" pitchFamily="34" charset="0"/>
                <a:cs typeface="Arial" panose="020B0604020202020204" pitchFamily="34" charset="0"/>
              </a:rPr>
              <a:t>que la elaboración de las herramientas a usar cuente con el apoyo de técnicos en la materia, seguramente de la UAP, buscándose que no haya instancias de evaluación, sino procedimientos de autoevaluación que deberán diseñarse con tal aporte técnico. </a:t>
            </a:r>
            <a:endParaRPr lang="es-UY" sz="2000" dirty="0" smtClean="0">
              <a:latin typeface="Arial" panose="020B0604020202020204" pitchFamily="34" charset="0"/>
              <a:cs typeface="Arial" panose="020B0604020202020204" pitchFamily="34" charset="0"/>
            </a:endParaRPr>
          </a:p>
          <a:p>
            <a:pPr algn="just"/>
            <a:r>
              <a:rPr lang="es-UY" sz="2000" dirty="0" smtClean="0">
                <a:latin typeface="Arial" panose="020B0604020202020204" pitchFamily="34" charset="0"/>
                <a:cs typeface="Arial" panose="020B0604020202020204" pitchFamily="34" charset="0"/>
              </a:rPr>
              <a:t>Los </a:t>
            </a:r>
            <a:r>
              <a:rPr lang="es-UY" sz="2000" dirty="0">
                <a:latin typeface="Arial" panose="020B0604020202020204" pitchFamily="34" charset="0"/>
                <a:cs typeface="Arial" panose="020B0604020202020204" pitchFamily="34" charset="0"/>
              </a:rPr>
              <a:t>créditos de los talleres se obtendrán por los estudiantes, con el cumplimiento de las instancias (presencia virtual en los mismos y realización de los ejercicios y autoevaluaciones)</a:t>
            </a:r>
          </a:p>
          <a:p>
            <a:pPr algn="just"/>
            <a:r>
              <a:rPr lang="es-UY" sz="2000" dirty="0">
                <a:latin typeface="Arial" panose="020B0604020202020204" pitchFamily="34" charset="0"/>
                <a:cs typeface="Arial" panose="020B0604020202020204" pitchFamily="34" charset="0"/>
              </a:rPr>
              <a:t/>
            </a:r>
            <a:br>
              <a:rPr lang="es-UY" sz="2000" dirty="0">
                <a:latin typeface="Arial" panose="020B0604020202020204" pitchFamily="34" charset="0"/>
                <a:cs typeface="Arial" panose="020B0604020202020204" pitchFamily="34" charset="0"/>
              </a:rPr>
            </a:br>
            <a:endParaRPr lang="es-UY"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000701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Y" sz="3200" dirty="0" smtClean="0">
                <a:latin typeface="Arial" panose="020B0604020202020204" pitchFamily="34" charset="0"/>
                <a:cs typeface="Arial" panose="020B0604020202020204" pitchFamily="34" charset="0"/>
              </a:rPr>
              <a:t>Objetivos Generales</a:t>
            </a:r>
            <a:endParaRPr lang="es-UY" sz="3200"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p:txBody>
          <a:bodyPr/>
          <a:lstStyle/>
          <a:p>
            <a:pPr algn="just"/>
            <a:r>
              <a:rPr lang="es-MX" sz="2400" dirty="0">
                <a:latin typeface="Arial" panose="020B0604020202020204" pitchFamily="34" charset="0"/>
                <a:cs typeface="Arial" panose="020B0604020202020204" pitchFamily="34" charset="0"/>
              </a:rPr>
              <a:t>El objetivo general del curso de Taller Práctico de Derecho Procesal I consiste en desarrollar la comprensión y apropiación por parte del estudiante del contenido de unidades relevantes del curso de Derecho Procesal I, mediante la integración de la teoría procesal y la práctica profesional de la abogacía, obtenida a través de la realización por el estudiante de actividades individuales y grupales de creación, observación e investigación. </a:t>
            </a:r>
            <a:endParaRPr lang="es-UY" sz="2400" dirty="0">
              <a:latin typeface="Arial" panose="020B0604020202020204" pitchFamily="34" charset="0"/>
              <a:cs typeface="Arial" panose="020B0604020202020204" pitchFamily="34" charset="0"/>
            </a:endParaRPr>
          </a:p>
          <a:p>
            <a:endParaRPr lang="es-UY" dirty="0"/>
          </a:p>
        </p:txBody>
      </p:sp>
    </p:spTree>
    <p:extLst>
      <p:ext uri="{BB962C8B-B14F-4D97-AF65-F5344CB8AC3E}">
        <p14:creationId xmlns:p14="http://schemas.microsoft.com/office/powerpoint/2010/main" val="25867134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Y" sz="3200" dirty="0" smtClean="0">
                <a:latin typeface="Arial" panose="020B0604020202020204" pitchFamily="34" charset="0"/>
                <a:cs typeface="Arial" panose="020B0604020202020204" pitchFamily="34" charset="0"/>
              </a:rPr>
              <a:t>Objetivos Específicos</a:t>
            </a:r>
            <a:endParaRPr lang="es-UY" sz="3200"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1295400" y="2285999"/>
            <a:ext cx="9601198" cy="3889333"/>
          </a:xfrm>
        </p:spPr>
        <p:txBody>
          <a:bodyPr/>
          <a:lstStyle/>
          <a:p>
            <a:pPr algn="just"/>
            <a:r>
              <a:rPr lang="es-UY" sz="2400" b="1" dirty="0" err="1" smtClean="0">
                <a:latin typeface="Arial" panose="020B0604020202020204" pitchFamily="34" charset="0"/>
                <a:cs typeface="Arial" panose="020B0604020202020204" pitchFamily="34" charset="0"/>
              </a:rPr>
              <a:t>Resignificar</a:t>
            </a:r>
            <a:r>
              <a:rPr lang="es-UY" sz="2400" dirty="0" smtClean="0">
                <a:latin typeface="Arial" panose="020B0604020202020204" pitchFamily="34" charset="0"/>
                <a:cs typeface="Arial" panose="020B0604020202020204" pitchFamily="34" charset="0"/>
              </a:rPr>
              <a:t> los actos procesales en función de la percepción que tienen de los mismos sus creadores y destinatarios.</a:t>
            </a:r>
          </a:p>
          <a:p>
            <a:pPr algn="just"/>
            <a:r>
              <a:rPr lang="es-UY" sz="2400" b="1" dirty="0">
                <a:latin typeface="Arial" panose="020B0604020202020204" pitchFamily="34" charset="0"/>
                <a:cs typeface="Arial" panose="020B0604020202020204" pitchFamily="34" charset="0"/>
              </a:rPr>
              <a:t>Relevar </a:t>
            </a:r>
            <a:r>
              <a:rPr lang="es-UY" sz="2400" dirty="0">
                <a:latin typeface="Arial" panose="020B0604020202020204" pitchFamily="34" charset="0"/>
                <a:cs typeface="Arial" panose="020B0604020202020204" pitchFamily="34" charset="0"/>
              </a:rPr>
              <a:t>la importancia de la prueba para el acogimiento de una pretensión, así como las complejidades de su ofrecimiento y producción.</a:t>
            </a:r>
          </a:p>
          <a:p>
            <a:pPr algn="just"/>
            <a:r>
              <a:rPr lang="es-UY" sz="2400" b="1" dirty="0" smtClean="0">
                <a:latin typeface="Arial" panose="020B0604020202020204" pitchFamily="34" charset="0"/>
                <a:cs typeface="Arial" panose="020B0604020202020204" pitchFamily="34" charset="0"/>
              </a:rPr>
              <a:t>Observar</a:t>
            </a:r>
            <a:r>
              <a:rPr lang="es-UY" sz="2400" dirty="0" smtClean="0">
                <a:latin typeface="Arial" panose="020B0604020202020204" pitchFamily="34" charset="0"/>
                <a:cs typeface="Arial" panose="020B0604020202020204" pitchFamily="34" charset="0"/>
              </a:rPr>
              <a:t> </a:t>
            </a:r>
            <a:r>
              <a:rPr lang="es-UY" sz="2400" dirty="0" smtClean="0">
                <a:latin typeface="Arial" panose="020B0604020202020204" pitchFamily="34" charset="0"/>
                <a:cs typeface="Arial" panose="020B0604020202020204" pitchFamily="34" charset="0"/>
              </a:rPr>
              <a:t>la actuación de los sujetos en contextos de oralidad, y confrontación crítica de lo visualizado con el deber ser normativo.</a:t>
            </a:r>
          </a:p>
          <a:p>
            <a:pPr algn="just"/>
            <a:r>
              <a:rPr lang="es-UY" sz="2400" b="1" dirty="0" smtClean="0">
                <a:latin typeface="Arial" panose="020B0604020202020204" pitchFamily="34" charset="0"/>
                <a:cs typeface="Arial" panose="020B0604020202020204" pitchFamily="34" charset="0"/>
              </a:rPr>
              <a:t>Construir </a:t>
            </a:r>
            <a:r>
              <a:rPr lang="es-UY" sz="2400" dirty="0" smtClean="0">
                <a:latin typeface="Arial" panose="020B0604020202020204" pitchFamily="34" charset="0"/>
                <a:cs typeface="Arial" panose="020B0604020202020204" pitchFamily="34" charset="0"/>
              </a:rPr>
              <a:t>propuestas de actuación ante la insatisfacción derivada de un fallo judicial.</a:t>
            </a:r>
            <a:endParaRPr lang="es-UY"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751567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Y" sz="3200" dirty="0" smtClean="0">
                <a:latin typeface="Arial" panose="020B0604020202020204" pitchFamily="34" charset="0"/>
                <a:cs typeface="Arial" panose="020B0604020202020204" pitchFamily="34" charset="0"/>
              </a:rPr>
              <a:t>Contenidos</a:t>
            </a:r>
            <a:endParaRPr lang="es-UY" sz="3200"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1395609" y="2285999"/>
            <a:ext cx="9852764" cy="3801650"/>
          </a:xfrm>
        </p:spPr>
        <p:txBody>
          <a:bodyPr/>
          <a:lstStyle/>
          <a:p>
            <a:r>
              <a:rPr lang="es-UY" sz="2000" b="1" dirty="0" smtClean="0">
                <a:latin typeface="Arial" panose="020B0604020202020204" pitchFamily="34" charset="0"/>
                <a:cs typeface="Arial" panose="020B0604020202020204" pitchFamily="34" charset="0"/>
              </a:rPr>
              <a:t>Ejes temáticos:</a:t>
            </a:r>
          </a:p>
          <a:p>
            <a:r>
              <a:rPr lang="es-UY" sz="2000" dirty="0" smtClean="0">
                <a:latin typeface="Arial" panose="020B0604020202020204" pitchFamily="34" charset="0"/>
                <a:cs typeface="Arial" panose="020B0604020202020204" pitchFamily="34" charset="0"/>
              </a:rPr>
              <a:t>- Actos procesales: con especial referencia a demanda, actitudes del demandado y sentencia.</a:t>
            </a:r>
          </a:p>
          <a:p>
            <a:r>
              <a:rPr lang="es-UY" sz="2000" dirty="0" smtClean="0">
                <a:latin typeface="Arial" panose="020B0604020202020204" pitchFamily="34" charset="0"/>
                <a:cs typeface="Arial" panose="020B0604020202020204" pitchFamily="34" charset="0"/>
              </a:rPr>
              <a:t>- Función probatoria: medios, su ofrecimiento, ordenación, diligenciamiento y potencial </a:t>
            </a:r>
            <a:r>
              <a:rPr lang="es-UY" sz="2000" dirty="0" err="1" smtClean="0">
                <a:latin typeface="Arial" panose="020B0604020202020204" pitchFamily="34" charset="0"/>
                <a:cs typeface="Arial" panose="020B0604020202020204" pitchFamily="34" charset="0"/>
              </a:rPr>
              <a:t>convictivo</a:t>
            </a:r>
            <a:r>
              <a:rPr lang="es-UY" sz="2000" dirty="0" smtClean="0">
                <a:latin typeface="Arial" panose="020B0604020202020204" pitchFamily="34" charset="0"/>
                <a:cs typeface="Arial" panose="020B0604020202020204" pitchFamily="34" charset="0"/>
              </a:rPr>
              <a:t>.</a:t>
            </a:r>
          </a:p>
          <a:p>
            <a:r>
              <a:rPr lang="es-UY" sz="2000" dirty="0" smtClean="0">
                <a:latin typeface="Arial" panose="020B0604020202020204" pitchFamily="34" charset="0"/>
                <a:cs typeface="Arial" panose="020B0604020202020204" pitchFamily="34" charset="0"/>
              </a:rPr>
              <a:t>- Oralidad: centrado en el análisis de audiencias preliminar y complementaria.</a:t>
            </a:r>
          </a:p>
          <a:p>
            <a:r>
              <a:rPr lang="es-UY" sz="2000" dirty="0" smtClean="0">
                <a:latin typeface="Arial" panose="020B0604020202020204" pitchFamily="34" charset="0"/>
                <a:cs typeface="Arial" panose="020B0604020202020204" pitchFamily="34" charset="0"/>
              </a:rPr>
              <a:t>- Impugnación: focalizado en los recursos de reposición y apelación.</a:t>
            </a:r>
          </a:p>
          <a:p>
            <a:r>
              <a:rPr lang="es-UY" sz="2000" b="1" dirty="0" smtClean="0">
                <a:latin typeface="Arial" panose="020B0604020202020204" pitchFamily="34" charset="0"/>
                <a:cs typeface="Arial" panose="020B0604020202020204" pitchFamily="34" charset="0"/>
              </a:rPr>
              <a:t>Eje transversal:</a:t>
            </a:r>
          </a:p>
          <a:p>
            <a:r>
              <a:rPr lang="es-UY" sz="2000" dirty="0" smtClean="0">
                <a:latin typeface="Arial" panose="020B0604020202020204" pitchFamily="34" charset="0"/>
                <a:cs typeface="Arial" panose="020B0604020202020204" pitchFamily="34" charset="0"/>
              </a:rPr>
              <a:t>Sujetos: partes intervinientes y Tribunal.</a:t>
            </a:r>
            <a:endParaRPr lang="es-UY"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758111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Y" sz="3200" dirty="0" smtClean="0">
                <a:latin typeface="Arial" panose="020B0604020202020204" pitchFamily="34" charset="0"/>
                <a:cs typeface="Arial" panose="020B0604020202020204" pitchFamily="34" charset="0"/>
              </a:rPr>
              <a:t/>
            </a:r>
            <a:br>
              <a:rPr lang="es-UY" sz="3200" dirty="0" smtClean="0">
                <a:latin typeface="Arial" panose="020B0604020202020204" pitchFamily="34" charset="0"/>
                <a:cs typeface="Arial" panose="020B0604020202020204" pitchFamily="34" charset="0"/>
              </a:rPr>
            </a:br>
            <a:r>
              <a:rPr lang="es-UY" sz="3200" dirty="0">
                <a:latin typeface="Arial" panose="020B0604020202020204" pitchFamily="34" charset="0"/>
                <a:cs typeface="Arial" panose="020B0604020202020204" pitchFamily="34" charset="0"/>
              </a:rPr>
              <a:t>E</a:t>
            </a:r>
            <a:r>
              <a:rPr lang="es-UY" sz="3200" dirty="0" smtClean="0">
                <a:latin typeface="Arial" panose="020B0604020202020204" pitchFamily="34" charset="0"/>
                <a:cs typeface="Arial" panose="020B0604020202020204" pitchFamily="34" charset="0"/>
              </a:rPr>
              <a:t>xtensión </a:t>
            </a:r>
            <a:r>
              <a:rPr lang="es-UY" sz="3200" dirty="0" smtClean="0">
                <a:latin typeface="Arial" panose="020B0604020202020204" pitchFamily="34" charset="0"/>
                <a:cs typeface="Arial" panose="020B0604020202020204" pitchFamily="34" charset="0"/>
              </a:rPr>
              <a:t>y Carga horaria</a:t>
            </a:r>
            <a:endParaRPr lang="es-UY" sz="3200"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p:txBody>
          <a:bodyPr/>
          <a:lstStyle/>
          <a:p>
            <a:pPr algn="just"/>
            <a:r>
              <a:rPr lang="es-UY" sz="2400" dirty="0" smtClean="0">
                <a:latin typeface="Arial" panose="020B0604020202020204" pitchFamily="34" charset="0"/>
                <a:cs typeface="Arial" panose="020B0604020202020204" pitchFamily="34" charset="0"/>
              </a:rPr>
              <a:t>7 </a:t>
            </a:r>
            <a:r>
              <a:rPr lang="es-UY" sz="2400" dirty="0">
                <a:latin typeface="Arial" panose="020B0604020202020204" pitchFamily="34" charset="0"/>
                <a:cs typeface="Arial" panose="020B0604020202020204" pitchFamily="34" charset="0"/>
              </a:rPr>
              <a:t>semanas, del 06/10 al 19/11, </a:t>
            </a:r>
            <a:r>
              <a:rPr lang="es-UY" sz="2400" dirty="0" smtClean="0">
                <a:latin typeface="Arial" panose="020B0604020202020204" pitchFamily="34" charset="0"/>
                <a:cs typeface="Arial" panose="020B0604020202020204" pitchFamily="34" charset="0"/>
              </a:rPr>
              <a:t>significando la totalidad de 12 clases que se desarrollarán unificados en dos únicos y simultáneos horarios:</a:t>
            </a:r>
          </a:p>
          <a:p>
            <a:pPr algn="just"/>
            <a:r>
              <a:rPr lang="es-UY" sz="2400" dirty="0" smtClean="0">
                <a:latin typeface="Arial" panose="020B0604020202020204" pitchFamily="34" charset="0"/>
                <a:cs typeface="Arial" panose="020B0604020202020204" pitchFamily="34" charset="0"/>
              </a:rPr>
              <a:t>4 grupos martes y jueves de 8 a 9.30 </a:t>
            </a:r>
            <a:r>
              <a:rPr lang="es-UY" sz="2400" dirty="0" err="1" smtClean="0">
                <a:latin typeface="Arial" panose="020B0604020202020204" pitchFamily="34" charset="0"/>
                <a:cs typeface="Arial" panose="020B0604020202020204" pitchFamily="34" charset="0"/>
              </a:rPr>
              <a:t>hrs</a:t>
            </a:r>
            <a:r>
              <a:rPr lang="es-UY" sz="2400" dirty="0" smtClean="0">
                <a:latin typeface="Arial" panose="020B0604020202020204" pitchFamily="34" charset="0"/>
                <a:cs typeface="Arial" panose="020B0604020202020204" pitchFamily="34" charset="0"/>
              </a:rPr>
              <a:t>.</a:t>
            </a:r>
          </a:p>
          <a:p>
            <a:pPr algn="just"/>
            <a:r>
              <a:rPr lang="es-UY" sz="2400" dirty="0" smtClean="0">
                <a:latin typeface="Arial" panose="020B0604020202020204" pitchFamily="34" charset="0"/>
                <a:cs typeface="Arial" panose="020B0604020202020204" pitchFamily="34" charset="0"/>
              </a:rPr>
              <a:t>4 grupos martes y jueves de 18 a 19.30 </a:t>
            </a:r>
            <a:r>
              <a:rPr lang="es-UY" sz="2400" dirty="0" err="1" smtClean="0">
                <a:latin typeface="Arial" panose="020B0604020202020204" pitchFamily="34" charset="0"/>
                <a:cs typeface="Arial" panose="020B0604020202020204" pitchFamily="34" charset="0"/>
              </a:rPr>
              <a:t>hrs</a:t>
            </a:r>
            <a:r>
              <a:rPr lang="es-UY" sz="2400" dirty="0" smtClean="0">
                <a:latin typeface="Arial" panose="020B0604020202020204" pitchFamily="34" charset="0"/>
                <a:cs typeface="Arial" panose="020B0604020202020204" pitchFamily="34" charset="0"/>
              </a:rPr>
              <a:t>.</a:t>
            </a:r>
            <a:endParaRPr lang="es-UY"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899290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Y" sz="3200" dirty="0" smtClean="0">
                <a:latin typeface="Arial" panose="020B0604020202020204" pitchFamily="34" charset="0"/>
                <a:cs typeface="Arial" panose="020B0604020202020204" pitchFamily="34" charset="0"/>
              </a:rPr>
              <a:t>Cronograma</a:t>
            </a:r>
            <a:endParaRPr lang="es-UY" sz="3200"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1295400" y="2556931"/>
            <a:ext cx="9601197" cy="3580821"/>
          </a:xfrm>
        </p:spPr>
        <p:txBody>
          <a:bodyPr/>
          <a:lstStyle/>
          <a:p>
            <a:r>
              <a:rPr lang="es-UY" sz="2000" dirty="0" smtClean="0">
                <a:latin typeface="Arial" panose="020B0604020202020204" pitchFamily="34" charset="0"/>
                <a:cs typeface="Arial" panose="020B0604020202020204" pitchFamily="34" charset="0"/>
              </a:rPr>
              <a:t>Clases 1 y 2: </a:t>
            </a:r>
            <a:r>
              <a:rPr lang="es-ES" sz="2000" dirty="0" smtClean="0">
                <a:latin typeface="Arial" panose="020B0604020202020204" pitchFamily="34" charset="0"/>
                <a:cs typeface="Arial" panose="020B0604020202020204" pitchFamily="34" charset="0"/>
              </a:rPr>
              <a:t>Cartilla </a:t>
            </a:r>
            <a:r>
              <a:rPr lang="es-ES" sz="2000" dirty="0">
                <a:latin typeface="Arial" panose="020B0604020202020204" pitchFamily="34" charset="0"/>
                <a:cs typeface="Arial" panose="020B0604020202020204" pitchFamily="34" charset="0"/>
              </a:rPr>
              <a:t>1) Aproximación al expediente</a:t>
            </a:r>
            <a:endParaRPr lang="es-UY" sz="2000" dirty="0">
              <a:latin typeface="Arial" panose="020B0604020202020204" pitchFamily="34" charset="0"/>
              <a:cs typeface="Arial" panose="020B0604020202020204" pitchFamily="34" charset="0"/>
            </a:endParaRPr>
          </a:p>
          <a:p>
            <a:r>
              <a:rPr lang="es-ES" sz="2000" dirty="0" smtClean="0">
                <a:latin typeface="Arial" panose="020B0604020202020204" pitchFamily="34" charset="0"/>
                <a:cs typeface="Arial" panose="020B0604020202020204" pitchFamily="34" charset="0"/>
              </a:rPr>
              <a:t>Clases </a:t>
            </a:r>
            <a:r>
              <a:rPr lang="es-ES" sz="2000" dirty="0">
                <a:latin typeface="Arial" panose="020B0604020202020204" pitchFamily="34" charset="0"/>
                <a:cs typeface="Arial" panose="020B0604020202020204" pitchFamily="34" charset="0"/>
              </a:rPr>
              <a:t>3 y </a:t>
            </a:r>
            <a:r>
              <a:rPr lang="es-ES" sz="2000" dirty="0" smtClean="0">
                <a:latin typeface="Arial" panose="020B0604020202020204" pitchFamily="34" charset="0"/>
                <a:cs typeface="Arial" panose="020B0604020202020204" pitchFamily="34" charset="0"/>
              </a:rPr>
              <a:t>4: </a:t>
            </a:r>
            <a:r>
              <a:rPr lang="es-ES" sz="2000" dirty="0">
                <a:latin typeface="Arial" panose="020B0604020202020204" pitchFamily="34" charset="0"/>
                <a:cs typeface="Arial" panose="020B0604020202020204" pitchFamily="34" charset="0"/>
              </a:rPr>
              <a:t>Cartilla 2) Actos de proposición y </a:t>
            </a:r>
            <a:r>
              <a:rPr lang="es-ES" sz="2000" dirty="0" smtClean="0">
                <a:latin typeface="Arial" panose="020B0604020202020204" pitchFamily="34" charset="0"/>
                <a:cs typeface="Arial" panose="020B0604020202020204" pitchFamily="34" charset="0"/>
              </a:rPr>
              <a:t>ofrecimiento </a:t>
            </a:r>
            <a:r>
              <a:rPr lang="es-ES" sz="2000" dirty="0">
                <a:latin typeface="Arial" panose="020B0604020202020204" pitchFamily="34" charset="0"/>
                <a:cs typeface="Arial" panose="020B0604020202020204" pitchFamily="34" charset="0"/>
              </a:rPr>
              <a:t>de prueba.</a:t>
            </a:r>
            <a:endParaRPr lang="es-UY" sz="2000" dirty="0">
              <a:latin typeface="Arial" panose="020B0604020202020204" pitchFamily="34" charset="0"/>
              <a:cs typeface="Arial" panose="020B0604020202020204" pitchFamily="34" charset="0"/>
            </a:endParaRPr>
          </a:p>
          <a:p>
            <a:r>
              <a:rPr lang="es-ES" sz="2000" dirty="0" smtClean="0">
                <a:latin typeface="Arial" panose="020B0604020202020204" pitchFamily="34" charset="0"/>
                <a:cs typeface="Arial" panose="020B0604020202020204" pitchFamily="34" charset="0"/>
              </a:rPr>
              <a:t>Clases </a:t>
            </a:r>
            <a:r>
              <a:rPr lang="es-ES" sz="2000" dirty="0">
                <a:latin typeface="Arial" panose="020B0604020202020204" pitchFamily="34" charset="0"/>
                <a:cs typeface="Arial" panose="020B0604020202020204" pitchFamily="34" charset="0"/>
              </a:rPr>
              <a:t>5 y </a:t>
            </a:r>
            <a:r>
              <a:rPr lang="es-ES" sz="2000" dirty="0" smtClean="0">
                <a:latin typeface="Arial" panose="020B0604020202020204" pitchFamily="34" charset="0"/>
                <a:cs typeface="Arial" panose="020B0604020202020204" pitchFamily="34" charset="0"/>
              </a:rPr>
              <a:t>6: </a:t>
            </a:r>
            <a:r>
              <a:rPr lang="es-ES" sz="2000" dirty="0">
                <a:latin typeface="Arial" panose="020B0604020202020204" pitchFamily="34" charset="0"/>
                <a:cs typeface="Arial" panose="020B0604020202020204" pitchFamily="34" charset="0"/>
              </a:rPr>
              <a:t>Cartilla 3) Audiencias, admisibilidad y diligenciamiento de prueba.</a:t>
            </a:r>
            <a:endParaRPr lang="es-UY" sz="2000" dirty="0">
              <a:latin typeface="Arial" panose="020B0604020202020204" pitchFamily="34" charset="0"/>
              <a:cs typeface="Arial" panose="020B0604020202020204" pitchFamily="34" charset="0"/>
            </a:endParaRPr>
          </a:p>
          <a:p>
            <a:r>
              <a:rPr lang="es-ES" sz="2000" dirty="0" smtClean="0">
                <a:latin typeface="Arial" panose="020B0604020202020204" pitchFamily="34" charset="0"/>
                <a:cs typeface="Arial" panose="020B0604020202020204" pitchFamily="34" charset="0"/>
              </a:rPr>
              <a:t>Clases </a:t>
            </a:r>
            <a:r>
              <a:rPr lang="es-ES" sz="2000" dirty="0">
                <a:latin typeface="Arial" panose="020B0604020202020204" pitchFamily="34" charset="0"/>
                <a:cs typeface="Arial" panose="020B0604020202020204" pitchFamily="34" charset="0"/>
              </a:rPr>
              <a:t>7 y </a:t>
            </a:r>
            <a:r>
              <a:rPr lang="es-ES" sz="2000" dirty="0" smtClean="0">
                <a:latin typeface="Arial" panose="020B0604020202020204" pitchFamily="34" charset="0"/>
                <a:cs typeface="Arial" panose="020B0604020202020204" pitchFamily="34" charset="0"/>
              </a:rPr>
              <a:t>8: </a:t>
            </a:r>
            <a:r>
              <a:rPr lang="es-ES" sz="2000" dirty="0">
                <a:latin typeface="Arial" panose="020B0604020202020204" pitchFamily="34" charset="0"/>
                <a:cs typeface="Arial" panose="020B0604020202020204" pitchFamily="34" charset="0"/>
              </a:rPr>
              <a:t>Cartilla 4) </a:t>
            </a:r>
            <a:r>
              <a:rPr lang="es-ES" sz="2000" dirty="0" smtClean="0">
                <a:latin typeface="Arial" panose="020B0604020202020204" pitchFamily="34" charset="0"/>
                <a:cs typeface="Arial" panose="020B0604020202020204" pitchFamily="34" charset="0"/>
              </a:rPr>
              <a:t>Análisis reflexivo del desarrollo de </a:t>
            </a:r>
            <a:r>
              <a:rPr lang="es-ES" sz="2000" dirty="0">
                <a:latin typeface="Arial" panose="020B0604020202020204" pitchFamily="34" charset="0"/>
                <a:cs typeface="Arial" panose="020B0604020202020204" pitchFamily="34" charset="0"/>
              </a:rPr>
              <a:t>los expedientes en análisis.</a:t>
            </a:r>
            <a:endParaRPr lang="es-UY" sz="2000" dirty="0">
              <a:latin typeface="Arial" panose="020B0604020202020204" pitchFamily="34" charset="0"/>
              <a:cs typeface="Arial" panose="020B0604020202020204" pitchFamily="34" charset="0"/>
            </a:endParaRPr>
          </a:p>
          <a:p>
            <a:r>
              <a:rPr lang="es-ES" sz="2000" dirty="0" smtClean="0">
                <a:latin typeface="Arial" panose="020B0604020202020204" pitchFamily="34" charset="0"/>
                <a:cs typeface="Arial" panose="020B0604020202020204" pitchFamily="34" charset="0"/>
              </a:rPr>
              <a:t>Clases </a:t>
            </a:r>
            <a:r>
              <a:rPr lang="es-ES" sz="2000" dirty="0">
                <a:latin typeface="Arial" panose="020B0604020202020204" pitchFamily="34" charset="0"/>
                <a:cs typeface="Arial" panose="020B0604020202020204" pitchFamily="34" charset="0"/>
              </a:rPr>
              <a:t>9 y </a:t>
            </a:r>
            <a:r>
              <a:rPr lang="es-ES" sz="2000" dirty="0" smtClean="0">
                <a:latin typeface="Arial" panose="020B0604020202020204" pitchFamily="34" charset="0"/>
                <a:cs typeface="Arial" panose="020B0604020202020204" pitchFamily="34" charset="0"/>
              </a:rPr>
              <a:t>10: Cartillas </a:t>
            </a:r>
            <a:r>
              <a:rPr lang="es-ES" sz="2000" dirty="0">
                <a:latin typeface="Arial" panose="020B0604020202020204" pitchFamily="34" charset="0"/>
                <a:cs typeface="Arial" panose="020B0604020202020204" pitchFamily="34" charset="0"/>
              </a:rPr>
              <a:t>5) y 6) Comparación entre audiencias preliminar y complementaria, incluyendo alegatos  y Sentencia</a:t>
            </a:r>
            <a:endParaRPr lang="es-UY" sz="2000" dirty="0">
              <a:latin typeface="Arial" panose="020B0604020202020204" pitchFamily="34" charset="0"/>
              <a:cs typeface="Arial" panose="020B0604020202020204" pitchFamily="34" charset="0"/>
            </a:endParaRPr>
          </a:p>
          <a:p>
            <a:r>
              <a:rPr lang="es-ES" sz="2000" dirty="0" smtClean="0">
                <a:latin typeface="Arial" panose="020B0604020202020204" pitchFamily="34" charset="0"/>
                <a:cs typeface="Arial" panose="020B0604020202020204" pitchFamily="34" charset="0"/>
              </a:rPr>
              <a:t>Clases </a:t>
            </a:r>
            <a:r>
              <a:rPr lang="es-ES" sz="2000" dirty="0">
                <a:latin typeface="Arial" panose="020B0604020202020204" pitchFamily="34" charset="0"/>
                <a:cs typeface="Arial" panose="020B0604020202020204" pitchFamily="34" charset="0"/>
              </a:rPr>
              <a:t>11 y 12- Cartilla 7) Compulsa general de los expedientes, conteniendo resoluciones judiciales y recursos.</a:t>
            </a:r>
            <a:endParaRPr lang="es-UY" sz="2000" dirty="0">
              <a:latin typeface="Arial" panose="020B0604020202020204" pitchFamily="34" charset="0"/>
              <a:cs typeface="Arial" panose="020B0604020202020204" pitchFamily="34" charset="0"/>
            </a:endParaRPr>
          </a:p>
          <a:p>
            <a:endParaRPr lang="es-UY" dirty="0"/>
          </a:p>
          <a:p>
            <a:endParaRPr lang="es-UY" dirty="0" smtClean="0"/>
          </a:p>
          <a:p>
            <a:endParaRPr lang="es-UY" dirty="0" smtClean="0"/>
          </a:p>
        </p:txBody>
      </p:sp>
    </p:spTree>
    <p:extLst>
      <p:ext uri="{BB962C8B-B14F-4D97-AF65-F5344CB8AC3E}">
        <p14:creationId xmlns:p14="http://schemas.microsoft.com/office/powerpoint/2010/main" val="10334085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Y" sz="3200" dirty="0" smtClean="0">
                <a:latin typeface="Arial" panose="020B0604020202020204" pitchFamily="34" charset="0"/>
                <a:cs typeface="Arial" panose="020B0604020202020204" pitchFamily="34" charset="0"/>
              </a:rPr>
              <a:t>Instrumentación</a:t>
            </a:r>
            <a:endParaRPr lang="es-UY" sz="3200"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p:txBody>
          <a:bodyPr/>
          <a:lstStyle/>
          <a:p>
            <a:pPr algn="just"/>
            <a:r>
              <a:rPr lang="es-UY" sz="2000" dirty="0" smtClean="0">
                <a:latin typeface="Arial" panose="020B0604020202020204" pitchFamily="34" charset="0"/>
                <a:cs typeface="Arial" panose="020B0604020202020204" pitchFamily="34" charset="0"/>
              </a:rPr>
              <a:t>Luego de la presentación de la propuesta y metodología de trabajo, a los efectos de poner en práctica la modalidad taller, no obstante la numerosidad y masividad que caracteriza a los grupos, se procede a la división en subgrupos de acuerdo a los criterios que paute el equipo docente, de forma y manera que:</a:t>
            </a:r>
          </a:p>
          <a:p>
            <a:pPr algn="just"/>
            <a:r>
              <a:rPr lang="es-UY" sz="2000" dirty="0" smtClean="0">
                <a:latin typeface="Arial" panose="020B0604020202020204" pitchFamily="34" charset="0"/>
                <a:cs typeface="Arial" panose="020B0604020202020204" pitchFamily="34" charset="0"/>
              </a:rPr>
              <a:t>Cada subgrupo a su vez se subdivida en tercios que les permita la asunción de los roles que se indican en las cartillas respectivas, a saber:  </a:t>
            </a:r>
            <a:r>
              <a:rPr lang="es-ES" sz="2000" dirty="0" smtClean="0">
                <a:latin typeface="Arial" panose="020B0604020202020204" pitchFamily="34" charset="0"/>
                <a:cs typeface="Arial" panose="020B0604020202020204" pitchFamily="34" charset="0"/>
              </a:rPr>
              <a:t>A </a:t>
            </a:r>
            <a:r>
              <a:rPr lang="es-ES" sz="2000" dirty="0">
                <a:latin typeface="Arial" panose="020B0604020202020204" pitchFamily="34" charset="0"/>
                <a:cs typeface="Arial" panose="020B0604020202020204" pitchFamily="34" charset="0"/>
              </a:rPr>
              <a:t>(actor): Su cliente es quien inicia el </a:t>
            </a:r>
            <a:r>
              <a:rPr lang="es-ES" sz="2000" dirty="0" smtClean="0">
                <a:latin typeface="Arial" panose="020B0604020202020204" pitchFamily="34" charset="0"/>
                <a:cs typeface="Arial" panose="020B0604020202020204" pitchFamily="34" charset="0"/>
              </a:rPr>
              <a:t>juicio, </a:t>
            </a:r>
            <a:r>
              <a:rPr lang="es-ES" sz="2000" dirty="0">
                <a:latin typeface="Arial" panose="020B0604020202020204" pitchFamily="34" charset="0"/>
                <a:cs typeface="Arial" panose="020B0604020202020204" pitchFamily="34" charset="0"/>
              </a:rPr>
              <a:t>D (demandado): Su cliente es a quien le iniciaron el </a:t>
            </a:r>
            <a:r>
              <a:rPr lang="es-ES" sz="2000" dirty="0" smtClean="0">
                <a:latin typeface="Arial" panose="020B0604020202020204" pitchFamily="34" charset="0"/>
                <a:cs typeface="Arial" panose="020B0604020202020204" pitchFamily="34" charset="0"/>
              </a:rPr>
              <a:t>juicio, </a:t>
            </a:r>
            <a:r>
              <a:rPr lang="es-ES" sz="2000" dirty="0">
                <a:latin typeface="Arial" panose="020B0604020202020204" pitchFamily="34" charset="0"/>
                <a:cs typeface="Arial" panose="020B0604020202020204" pitchFamily="34" charset="0"/>
              </a:rPr>
              <a:t>J (Juez): Ud. debe resolver el litigio</a:t>
            </a:r>
            <a:endParaRPr lang="es-UY" sz="2000" dirty="0">
              <a:latin typeface="Arial" panose="020B0604020202020204" pitchFamily="34" charset="0"/>
              <a:cs typeface="Arial" panose="020B0604020202020204" pitchFamily="34" charset="0"/>
            </a:endParaRPr>
          </a:p>
          <a:p>
            <a:endParaRPr lang="es-UY" dirty="0"/>
          </a:p>
        </p:txBody>
      </p:sp>
    </p:spTree>
    <p:extLst>
      <p:ext uri="{BB962C8B-B14F-4D97-AF65-F5344CB8AC3E}">
        <p14:creationId xmlns:p14="http://schemas.microsoft.com/office/powerpoint/2010/main" val="35916799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Y" sz="3200" dirty="0" smtClean="0">
                <a:latin typeface="Arial" panose="020B0604020202020204" pitchFamily="34" charset="0"/>
                <a:cs typeface="Arial" panose="020B0604020202020204" pitchFamily="34" charset="0"/>
              </a:rPr>
              <a:t>Material de Apoyo</a:t>
            </a:r>
            <a:endParaRPr lang="es-UY" sz="3200"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p:txBody>
          <a:bodyPr/>
          <a:lstStyle/>
          <a:p>
            <a:pPr algn="just"/>
            <a:r>
              <a:rPr lang="es-UY" sz="2000" dirty="0" smtClean="0">
                <a:latin typeface="Arial" panose="020B0604020202020204" pitchFamily="34" charset="0"/>
                <a:cs typeface="Arial" panose="020B0604020202020204" pitchFamily="34" charset="0"/>
              </a:rPr>
              <a:t>A efectos de cumplir el objetivo del taller, con un programa a la vez breve e intensivo que hace énfasis en la activa participación de los alumnos para la construcción del conocimiento, se presentarán y aportarán situaciones prácticas contenidas en expedientes judiciales que se encuentran previamente subidos a la Plataforma EVA a los efectos de facilitar su análisis por parte de los subgrupos.</a:t>
            </a:r>
          </a:p>
          <a:p>
            <a:pPr algn="just"/>
            <a:r>
              <a:rPr lang="es-UY" sz="2000" dirty="0" smtClean="0">
                <a:latin typeface="Arial" panose="020B0604020202020204" pitchFamily="34" charset="0"/>
                <a:cs typeface="Arial" panose="020B0604020202020204" pitchFamily="34" charset="0"/>
              </a:rPr>
              <a:t>De forma armónica con el contenido del Programa de Derecho Procesal I se trabajará sobre expedientes con estructura de proceso ordinario (etapa de conocimiento) ya sea en materia de familia (proceso de divorcio), civil (daños y perjuicios basados en responsabilidad contractual o extracontractual).</a:t>
            </a:r>
            <a:endParaRPr lang="es-UY"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198541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Y" sz="3200" dirty="0" smtClean="0">
                <a:latin typeface="Arial" panose="020B0604020202020204" pitchFamily="34" charset="0"/>
                <a:cs typeface="Arial" panose="020B0604020202020204" pitchFamily="34" charset="0"/>
              </a:rPr>
              <a:t>Desarrollo</a:t>
            </a:r>
            <a:endParaRPr lang="es-UY" sz="3200"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p:txBody>
          <a:bodyPr/>
          <a:lstStyle/>
          <a:p>
            <a:pPr algn="just"/>
            <a:r>
              <a:rPr lang="es-UY" sz="2000" dirty="0" smtClean="0">
                <a:latin typeface="Arial" panose="020B0604020202020204" pitchFamily="34" charset="0"/>
                <a:cs typeface="Arial" panose="020B0604020202020204" pitchFamily="34" charset="0"/>
              </a:rPr>
              <a:t>A los efectos de optimizar el tiempo de clase efectiva, teniendo en cuenta que el material de apoyo ya se encuentra accesible, posibilita dedicarlo a la más adecuada comprensión de la cartilla que deben responder cada uno de los subgrupos, atento al rol asignado, para su entrega y evaluación posterior.</a:t>
            </a:r>
          </a:p>
          <a:p>
            <a:pPr algn="just"/>
            <a:r>
              <a:rPr lang="es-UY" sz="2000" dirty="0" smtClean="0">
                <a:latin typeface="Arial" panose="020B0604020202020204" pitchFamily="34" charset="0"/>
                <a:cs typeface="Arial" panose="020B0604020202020204" pitchFamily="34" charset="0"/>
              </a:rPr>
              <a:t>A medida que se vayan interiorizando y evolucionando de los expedientes más sencillos a los más complejos, simultáneamente se intercalan los roles asignados inicialmente, de forma que cada subgrupo luego de cumplido el análisis de los expedientes, haya asumido un rol diverso (actor, demandado y juez).</a:t>
            </a:r>
            <a:endParaRPr lang="es-UY"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64384243"/>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Orgánico">
  <a:themeElements>
    <a:clrScheme name="Custom 162">
      <a:dk1>
        <a:sysClr val="windowText" lastClr="000000"/>
      </a:dk1>
      <a:lt1>
        <a:sysClr val="window" lastClr="FFFFFF"/>
      </a:lt1>
      <a:dk2>
        <a:srgbClr val="212121"/>
      </a:dk2>
      <a:lt2>
        <a:srgbClr val="DADADA"/>
      </a:lt2>
      <a:accent1>
        <a:srgbClr val="CBAF62"/>
      </a:accent1>
      <a:accent2>
        <a:srgbClr val="4096B0"/>
      </a:accent2>
      <a:accent3>
        <a:srgbClr val="803348"/>
      </a:accent3>
      <a:accent4>
        <a:srgbClr val="8E684C"/>
      </a:accent4>
      <a:accent5>
        <a:srgbClr val="AB946B"/>
      </a:accent5>
      <a:accent6>
        <a:srgbClr val="803348"/>
      </a:accent6>
      <a:hlink>
        <a:srgbClr val="86724D"/>
      </a:hlink>
      <a:folHlink>
        <a:srgbClr val="CBAF62"/>
      </a:folHlink>
    </a:clrScheme>
    <a:fontScheme name="Custom 169">
      <a:majorFont>
        <a:latin typeface="Rockwell"/>
        <a:ea typeface=""/>
        <a:cs typeface=""/>
      </a:majorFont>
      <a:minorFont>
        <a:latin typeface="Trebuchet MS"/>
        <a:ea typeface=""/>
        <a:cs typeface=""/>
      </a:minorFont>
    </a:fontScheme>
    <a:fmtScheme name="Organic">
      <a:fillStyleLst>
        <a:solidFill>
          <a:schemeClr val="phClr"/>
        </a:solidFill>
        <a:gradFill rotWithShape="1">
          <a:gsLst>
            <a:gs pos="0">
              <a:schemeClr val="phClr">
                <a:tint val="60000"/>
                <a:lumMod val="110000"/>
              </a:schemeClr>
            </a:gs>
            <a:gs pos="100000">
              <a:schemeClr val="phClr">
                <a:tint val="82000"/>
              </a:schemeClr>
            </a:gs>
          </a:gsLst>
          <a:lin ang="5400000" scaled="0"/>
        </a:gradFill>
        <a:blipFill>
          <a:blip xmlns:r="http://schemas.openxmlformats.org/officeDocument/2006/relationships" r:embed="rId1">
            <a:duotone>
              <a:schemeClr val="phClr">
                <a:shade val="74000"/>
                <a:satMod val="130000"/>
                <a:lumMod val="90000"/>
              </a:schemeClr>
              <a:schemeClr val="phClr">
                <a:tint val="94000"/>
                <a:satMod val="120000"/>
                <a:lumMod val="104000"/>
              </a:schemeClr>
            </a:duotone>
          </a:blip>
          <a:tile tx="0" ty="0" sx="100000" sy="100000" flip="none" algn="tl"/>
        </a:blipFill>
      </a:fillStyleLst>
      <a:lnStyleLst>
        <a:ln w="9525"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38100" dist="25400" dir="5400000" rotWithShape="0">
              <a:srgbClr val="000000">
                <a:alpha val="60000"/>
              </a:srgbClr>
            </a:outerShdw>
          </a:effectLst>
        </a:effectStyle>
      </a:effectStyleLst>
      <a:bgFillStyleLst>
        <a:solidFill>
          <a:schemeClr val="phClr"/>
        </a:solidFill>
        <a:gradFill rotWithShape="1">
          <a:gsLst>
            <a:gs pos="0">
              <a:schemeClr val="phClr">
                <a:tint val="90000"/>
                <a:lumMod val="110000"/>
              </a:schemeClr>
            </a:gs>
            <a:gs pos="100000">
              <a:schemeClr val="phClr">
                <a:shade val="88000"/>
                <a:lumMod val="98000"/>
              </a:schemeClr>
            </a:gs>
          </a:gsLst>
          <a:lin ang="5400000" scaled="0"/>
        </a:gradFill>
        <a:blipFill>
          <a:blip xmlns:r="http://schemas.openxmlformats.org/officeDocument/2006/relationships" r:embed="rId2"/>
          <a:stretch/>
        </a:blipFill>
      </a:bgFillStyleLst>
    </a:fmtScheme>
  </a:themeElements>
  <a:objectDefaults/>
  <a:extraClrSchemeLst/>
  <a:extLst>
    <a:ext uri="{05A4C25C-085E-4340-85A3-A5531E510DB2}">
      <thm15:themeFamily xmlns:thm15="http://schemas.microsoft.com/office/thememl/2012/main" name="Office_30104645_TF66931312" id="{CD340114-A721-47BF-938C-2F1402B97FC4}" vid="{92E016BC-C84D-4121-A00F-C8A761E3B7CF}"/>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EEA25CC0A0AC24199CDC46C25B8B0BC" ma:contentTypeVersion="10" ma:contentTypeDescription="Create a new document." ma:contentTypeScope="" ma:versionID="e3b47856d4cf355c0dacb39e1084d14f">
  <xsd:schema xmlns:xsd="http://www.w3.org/2001/XMLSchema" xmlns:xs="http://www.w3.org/2001/XMLSchema" xmlns:p="http://schemas.microsoft.com/office/2006/metadata/properties" xmlns:ns1="http://schemas.microsoft.com/sharepoint/v3" xmlns:ns2="6dc4bcd6-49db-4c07-9060-8acfc67cef9f" xmlns:ns3="fb0879af-3eba-417a-a55a-ffe6dcd6ca77" targetNamespace="http://schemas.microsoft.com/office/2006/metadata/properties" ma:root="true" ma:fieldsID="a845a615265fdb1f7b12cc65ac20ecbd" ns1:_="" ns2:_="" ns3:_="">
    <xsd:import namespace="http://schemas.microsoft.com/sharepoint/v3"/>
    <xsd:import namespace="6dc4bcd6-49db-4c07-9060-8acfc67cef9f"/>
    <xsd:import namespace="fb0879af-3eba-417a-a55a-ffe6dcd6ca77"/>
    <xsd:element name="properties">
      <xsd:complexType>
        <xsd:sequence>
          <xsd:element name="documentManagement">
            <xsd:complexType>
              <xsd:all>
                <xsd:element ref="ns2:MediaServiceMetadata" minOccurs="0"/>
                <xsd:element ref="ns2:MediaServiceFastMetadata" minOccurs="0"/>
                <xsd:element ref="ns2:MediaServiceOCR" minOccurs="0"/>
                <xsd:element ref="ns3:SharedWithUsers" minOccurs="0"/>
                <xsd:element ref="ns3:SharedWithDetails" minOccurs="0"/>
                <xsd:element ref="ns3:LastSharedByUser" minOccurs="0"/>
                <xsd:element ref="ns3:LastSharedByTime" minOccurs="0"/>
                <xsd:element ref="ns1:_ip_UnifiedCompliancePolicyProperties" minOccurs="0"/>
                <xsd:element ref="ns1:_ip_UnifiedCompliancePolicyUIActio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5" nillable="true" ma:displayName="Unified Compliance Policy Properties" ma:hidden="true" ma:internalName="_ip_UnifiedCompliancePolicyProperties">
      <xsd:simpleType>
        <xsd:restriction base="dms:Note"/>
      </xsd:simpleType>
    </xsd:element>
    <xsd:element name="_ip_UnifiedCompliancePolicyUIAction" ma:index="16"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dc4bcd6-49db-4c07-9060-8acfc67cef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7" nillable="true" ma:displayName="MediaServiceAutoTags"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b0879af-3eba-417a-a55a-ffe6dcd6ca77"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LastSharedByUser" ma:index="13" nillable="true" ma:displayName="Last Shared By User" ma:hidden="true" ma:internalName="LastSharedByUser" ma:readOnly="true">
      <xsd:simpleType>
        <xsd:restriction base="dms:Note"/>
      </xsd:simpleType>
    </xsd:element>
    <xsd:element name="LastSharedByTime" ma:index="14" nillable="true" ma:displayName="Last Shared By Time" ma:hidden="true" ma:internalName="LastSharedByTime" ma:readOnly="tru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C311D34D-75D2-4894-A4B9-B889F28CA153}">
  <ds:schemaRefs>
    <ds:schemaRef ds:uri="http://schemas.microsoft.com/sharepoint/v3/contenttype/forms"/>
  </ds:schemaRefs>
</ds:datastoreItem>
</file>

<file path=customXml/itemProps2.xml><?xml version="1.0" encoding="utf-8"?>
<ds:datastoreItem xmlns:ds="http://schemas.openxmlformats.org/officeDocument/2006/customXml" ds:itemID="{424EDED3-7967-4EF0-BE85-F4606019A9E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dc4bcd6-49db-4c07-9060-8acfc67cef9f"/>
    <ds:schemaRef ds:uri="fb0879af-3eba-417a-a55a-ffe6dcd6ca7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5B8FAC4-99E7-4CF2-AA4F-E5F48F87B542}">
  <ds:schemaRefs>
    <ds:schemaRef ds:uri="http://www.w3.org/XML/1998/namespace"/>
    <ds:schemaRef ds:uri="http://schemas.microsoft.com/sharepoint/v3"/>
    <ds:schemaRef ds:uri="6dc4bcd6-49db-4c07-9060-8acfc67cef9f"/>
    <ds:schemaRef ds:uri="http://purl.org/dc/terms/"/>
    <ds:schemaRef ds:uri="http://schemas.microsoft.com/office/2006/documentManagement/types"/>
    <ds:schemaRef ds:uri="http://purl.org/dc/dcmitype/"/>
    <ds:schemaRef ds:uri="http://schemas.microsoft.com/office/infopath/2007/PartnerControls"/>
    <ds:schemaRef ds:uri="http://purl.org/dc/elements/1.1/"/>
    <ds:schemaRef ds:uri="fb0879af-3eba-417a-a55a-ffe6dcd6ca77"/>
    <ds:schemaRef ds:uri="http://schemas.openxmlformats.org/package/2006/metadata/core-propertie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Cápsula de tiempo digital </Template>
  <TotalTime>0</TotalTime>
  <Words>1065</Words>
  <Application>Microsoft Office PowerPoint</Application>
  <PresentationFormat>Panorámica</PresentationFormat>
  <Paragraphs>49</Paragraphs>
  <Slides>12</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12</vt:i4>
      </vt:variant>
    </vt:vector>
  </HeadingPairs>
  <TitlesOfParts>
    <vt:vector size="19" baseType="lpstr">
      <vt:lpstr>Arial</vt:lpstr>
      <vt:lpstr>Calibri</vt:lpstr>
      <vt:lpstr>Lucida Handwriting</vt:lpstr>
      <vt:lpstr>Rockwell</vt:lpstr>
      <vt:lpstr>Times New Roman</vt:lpstr>
      <vt:lpstr>Trebuchet MS</vt:lpstr>
      <vt:lpstr>Orgánico</vt:lpstr>
      <vt:lpstr>TALLERES DE DERECHO PROCESAL  </vt:lpstr>
      <vt:lpstr>Objetivos Generales</vt:lpstr>
      <vt:lpstr>Objetivos Específicos</vt:lpstr>
      <vt:lpstr>Contenidos</vt:lpstr>
      <vt:lpstr> Extensión y Carga horaria</vt:lpstr>
      <vt:lpstr>Cronograma</vt:lpstr>
      <vt:lpstr>Instrumentación</vt:lpstr>
      <vt:lpstr>Material de Apoyo</vt:lpstr>
      <vt:lpstr>Desarrollo</vt:lpstr>
      <vt:lpstr>Evaluación</vt:lpstr>
      <vt:lpstr>De la presencialidad a la virtualidad I</vt:lpstr>
      <vt:lpstr>De la presencialidad a la virtualidad II</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2020-08-09T00:49:48Z</dcterms:created>
  <dcterms:modified xsi:type="dcterms:W3CDTF">2020-08-10T01:52:35Z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0x010100DEEA25CC0A0AC24199CDC46C25B8B0BC</vt:lpwstr>
  </property>
</Properties>
</file>